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8" r:id="rId2"/>
    <p:sldId id="274" r:id="rId3"/>
    <p:sldId id="279" r:id="rId4"/>
    <p:sldId id="280" r:id="rId5"/>
    <p:sldId id="281" r:id="rId6"/>
    <p:sldId id="292" r:id="rId7"/>
    <p:sldId id="291" r:id="rId8"/>
    <p:sldId id="290" r:id="rId9"/>
    <p:sldId id="289" r:id="rId10"/>
    <p:sldId id="288" r:id="rId11"/>
    <p:sldId id="287" r:id="rId12"/>
    <p:sldId id="286" r:id="rId13"/>
    <p:sldId id="285" r:id="rId14"/>
    <p:sldId id="284" r:id="rId15"/>
    <p:sldId id="283" r:id="rId16"/>
    <p:sldId id="282" r:id="rId17"/>
    <p:sldId id="293" r:id="rId18"/>
    <p:sldId id="294" r:id="rId19"/>
    <p:sldId id="295" r:id="rId20"/>
    <p:sldId id="296" r:id="rId21"/>
    <p:sldId id="297" r:id="rId22"/>
    <p:sldId id="298" r:id="rId23"/>
    <p:sldId id="299" r:id="rId24"/>
    <p:sldId id="300" r:id="rId25"/>
    <p:sldId id="301" r:id="rId26"/>
    <p:sldId id="302" r:id="rId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E75B6"/>
    <a:srgbClr val="E6E6E6"/>
    <a:srgbClr val="FFFF00"/>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E5B9619-9BBF-4AA5-B038-D46F9A1F7D6B}" v="85" dt="2024-12-10T20:08:51.075"/>
    <p1510:client id="{E7D850C0-4D7B-481D-AA70-25AF2557639C}" v="105" dt="2024-12-11T15:39:55.919"/>
    <p1510:client id="{F0316A29-D756-4620-8BE4-9BEF583238AD}" v="44" dt="2024-12-11T17:09:58.52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153" autoAdjust="0"/>
    <p:restoredTop sz="94660"/>
  </p:normalViewPr>
  <p:slideViewPr>
    <p:cSldViewPr snapToGrid="0">
      <p:cViewPr varScale="1">
        <p:scale>
          <a:sx n="86" d="100"/>
          <a:sy n="86" d="100"/>
        </p:scale>
        <p:origin x="234" y="78"/>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varo Escorcia" userId="71bbf50209f0cb2a" providerId="LiveId" clId="{E7D850C0-4D7B-481D-AA70-25AF2557639C}"/>
    <pc:docChg chg="custSel addSld delSld modSld">
      <pc:chgData name="Alvaro Escorcia" userId="71bbf50209f0cb2a" providerId="LiveId" clId="{E7D850C0-4D7B-481D-AA70-25AF2557639C}" dt="2024-12-11T15:40:23.858" v="709" actId="1076"/>
      <pc:docMkLst>
        <pc:docMk/>
      </pc:docMkLst>
      <pc:sldChg chg="addSp delSp modSp mod">
        <pc:chgData name="Alvaro Escorcia" userId="71bbf50209f0cb2a" providerId="LiveId" clId="{E7D850C0-4D7B-481D-AA70-25AF2557639C}" dt="2024-12-11T15:40:23.858" v="709" actId="1076"/>
        <pc:sldMkLst>
          <pc:docMk/>
          <pc:sldMk cId="764828077" sldId="274"/>
        </pc:sldMkLst>
        <pc:spChg chg="mod">
          <ac:chgData name="Alvaro Escorcia" userId="71bbf50209f0cb2a" providerId="LiveId" clId="{E7D850C0-4D7B-481D-AA70-25AF2557639C}" dt="2024-12-11T15:40:23.858" v="709" actId="1076"/>
          <ac:spMkLst>
            <pc:docMk/>
            <pc:sldMk cId="764828077" sldId="274"/>
            <ac:spMk id="10" creationId="{4B5994E9-2A1B-824D-5EBB-97F66A59E4BC}"/>
          </ac:spMkLst>
        </pc:spChg>
        <pc:grpChg chg="add mod">
          <ac:chgData name="Alvaro Escorcia" userId="71bbf50209f0cb2a" providerId="LiveId" clId="{E7D850C0-4D7B-481D-AA70-25AF2557639C}" dt="2024-12-11T00:20:34.322" v="73" actId="164"/>
          <ac:grpSpMkLst>
            <pc:docMk/>
            <pc:sldMk cId="764828077" sldId="274"/>
            <ac:grpSpMk id="14" creationId="{6840090C-430F-F9E6-D3B8-FE79E5D1577F}"/>
          </ac:grpSpMkLst>
        </pc:grpChg>
        <pc:picChg chg="add del mod">
          <ac:chgData name="Alvaro Escorcia" userId="71bbf50209f0cb2a" providerId="LiveId" clId="{E7D850C0-4D7B-481D-AA70-25AF2557639C}" dt="2024-12-11T00:17:24.196" v="59" actId="478"/>
          <ac:picMkLst>
            <pc:docMk/>
            <pc:sldMk cId="764828077" sldId="274"/>
            <ac:picMk id="4" creationId="{9B8B37C6-5FEC-76B9-6F7E-56BF1C7DCA01}"/>
          </ac:picMkLst>
        </pc:picChg>
        <pc:picChg chg="add del mod">
          <ac:chgData name="Alvaro Escorcia" userId="71bbf50209f0cb2a" providerId="LiveId" clId="{E7D850C0-4D7B-481D-AA70-25AF2557639C}" dt="2024-12-11T00:18:17.016" v="64" actId="478"/>
          <ac:picMkLst>
            <pc:docMk/>
            <pc:sldMk cId="764828077" sldId="274"/>
            <ac:picMk id="6" creationId="{DDE4FE79-18BF-603C-E3E7-CF40E2A2B6FA}"/>
          </ac:picMkLst>
        </pc:picChg>
        <pc:picChg chg="del">
          <ac:chgData name="Alvaro Escorcia" userId="71bbf50209f0cb2a" providerId="LiveId" clId="{E7D850C0-4D7B-481D-AA70-25AF2557639C}" dt="2024-12-11T00:14:21.831" v="38" actId="478"/>
          <ac:picMkLst>
            <pc:docMk/>
            <pc:sldMk cId="764828077" sldId="274"/>
            <ac:picMk id="7" creationId="{6A8B9BEE-1DED-1FD1-BC5A-2DC889EC8846}"/>
          </ac:picMkLst>
        </pc:picChg>
        <pc:picChg chg="add mod">
          <ac:chgData name="Alvaro Escorcia" userId="71bbf50209f0cb2a" providerId="LiveId" clId="{E7D850C0-4D7B-481D-AA70-25AF2557639C}" dt="2024-12-11T00:20:34.322" v="73" actId="164"/>
          <ac:picMkLst>
            <pc:docMk/>
            <pc:sldMk cId="764828077" sldId="274"/>
            <ac:picMk id="11" creationId="{50260A1C-57E2-72C7-0101-FDB6F825CC94}"/>
          </ac:picMkLst>
        </pc:picChg>
        <pc:cxnChg chg="add mod">
          <ac:chgData name="Alvaro Escorcia" userId="71bbf50209f0cb2a" providerId="LiveId" clId="{E7D850C0-4D7B-481D-AA70-25AF2557639C}" dt="2024-12-11T00:20:34.322" v="73" actId="164"/>
          <ac:cxnSpMkLst>
            <pc:docMk/>
            <pc:sldMk cId="764828077" sldId="274"/>
            <ac:cxnSpMk id="13" creationId="{8D8FE5F2-4267-B7D9-5DDB-6F1798AF154E}"/>
          </ac:cxnSpMkLst>
        </pc:cxnChg>
      </pc:sldChg>
      <pc:sldChg chg="addSp delSp modSp mod">
        <pc:chgData name="Alvaro Escorcia" userId="71bbf50209f0cb2a" providerId="LiveId" clId="{E7D850C0-4D7B-481D-AA70-25AF2557639C}" dt="2024-12-11T15:39:55.918" v="708" actId="1036"/>
        <pc:sldMkLst>
          <pc:docMk/>
          <pc:sldMk cId="3006847160" sldId="278"/>
        </pc:sldMkLst>
        <pc:spChg chg="add mod">
          <ac:chgData name="Alvaro Escorcia" userId="71bbf50209f0cb2a" providerId="LiveId" clId="{E7D850C0-4D7B-481D-AA70-25AF2557639C}" dt="2024-12-11T15:39:37.793" v="703" actId="14100"/>
          <ac:spMkLst>
            <pc:docMk/>
            <pc:sldMk cId="3006847160" sldId="278"/>
            <ac:spMk id="2" creationId="{07775346-A745-39F8-647D-6690EC4E64B3}"/>
          </ac:spMkLst>
        </pc:spChg>
        <pc:spChg chg="mod">
          <ac:chgData name="Alvaro Escorcia" userId="71bbf50209f0cb2a" providerId="LiveId" clId="{E7D850C0-4D7B-481D-AA70-25AF2557639C}" dt="2024-12-11T15:39:55.918" v="708" actId="1036"/>
          <ac:spMkLst>
            <pc:docMk/>
            <pc:sldMk cId="3006847160" sldId="278"/>
            <ac:spMk id="7" creationId="{FE35CDAB-9BDB-4EC3-2D5A-0761435C1A98}"/>
          </ac:spMkLst>
        </pc:spChg>
        <pc:spChg chg="mod">
          <ac:chgData name="Alvaro Escorcia" userId="71bbf50209f0cb2a" providerId="LiveId" clId="{E7D850C0-4D7B-481D-AA70-25AF2557639C}" dt="2024-12-11T15:39:55.918" v="708" actId="1036"/>
          <ac:spMkLst>
            <pc:docMk/>
            <pc:sldMk cId="3006847160" sldId="278"/>
            <ac:spMk id="8" creationId="{D1596811-FED0-FC33-6907-306BC19E0AEC}"/>
          </ac:spMkLst>
        </pc:spChg>
        <pc:spChg chg="mod">
          <ac:chgData name="Alvaro Escorcia" userId="71bbf50209f0cb2a" providerId="LiveId" clId="{E7D850C0-4D7B-481D-AA70-25AF2557639C}" dt="2024-12-11T15:39:55.918" v="708" actId="1036"/>
          <ac:spMkLst>
            <pc:docMk/>
            <pc:sldMk cId="3006847160" sldId="278"/>
            <ac:spMk id="9" creationId="{7A800873-04D8-B378-A1B8-198A61BA41DC}"/>
          </ac:spMkLst>
        </pc:spChg>
        <pc:spChg chg="mod">
          <ac:chgData name="Alvaro Escorcia" userId="71bbf50209f0cb2a" providerId="LiveId" clId="{E7D850C0-4D7B-481D-AA70-25AF2557639C}" dt="2024-12-11T15:39:55.918" v="708" actId="1036"/>
          <ac:spMkLst>
            <pc:docMk/>
            <pc:sldMk cId="3006847160" sldId="278"/>
            <ac:spMk id="10" creationId="{A72CC5E5-C9AB-64B2-415E-7DAB9CF8076E}"/>
          </ac:spMkLst>
        </pc:spChg>
        <pc:spChg chg="mod">
          <ac:chgData name="Alvaro Escorcia" userId="71bbf50209f0cb2a" providerId="LiveId" clId="{E7D850C0-4D7B-481D-AA70-25AF2557639C}" dt="2024-12-11T15:39:55.918" v="708" actId="1036"/>
          <ac:spMkLst>
            <pc:docMk/>
            <pc:sldMk cId="3006847160" sldId="278"/>
            <ac:spMk id="12" creationId="{BFBCF017-E52D-208F-658D-61EA0F47628C}"/>
          </ac:spMkLst>
        </pc:spChg>
        <pc:spChg chg="mod">
          <ac:chgData name="Alvaro Escorcia" userId="71bbf50209f0cb2a" providerId="LiveId" clId="{E7D850C0-4D7B-481D-AA70-25AF2557639C}" dt="2024-12-11T15:39:55.918" v="708" actId="1036"/>
          <ac:spMkLst>
            <pc:docMk/>
            <pc:sldMk cId="3006847160" sldId="278"/>
            <ac:spMk id="13" creationId="{C2703FF4-54FA-5110-499B-CF5BCFC4D147}"/>
          </ac:spMkLst>
        </pc:spChg>
        <pc:spChg chg="mod">
          <ac:chgData name="Alvaro Escorcia" userId="71bbf50209f0cb2a" providerId="LiveId" clId="{E7D850C0-4D7B-481D-AA70-25AF2557639C}" dt="2024-12-11T15:39:55.918" v="708" actId="1036"/>
          <ac:spMkLst>
            <pc:docMk/>
            <pc:sldMk cId="3006847160" sldId="278"/>
            <ac:spMk id="14" creationId="{5952150E-15C4-D1A5-27BF-9EEA52F4B7CF}"/>
          </ac:spMkLst>
        </pc:spChg>
        <pc:spChg chg="mod">
          <ac:chgData name="Alvaro Escorcia" userId="71bbf50209f0cb2a" providerId="LiveId" clId="{E7D850C0-4D7B-481D-AA70-25AF2557639C}" dt="2024-12-11T15:39:55.918" v="708" actId="1036"/>
          <ac:spMkLst>
            <pc:docMk/>
            <pc:sldMk cId="3006847160" sldId="278"/>
            <ac:spMk id="18" creationId="{6E5C6F11-9068-56ED-C89C-D68EB7231347}"/>
          </ac:spMkLst>
        </pc:spChg>
        <pc:spChg chg="mod">
          <ac:chgData name="Alvaro Escorcia" userId="71bbf50209f0cb2a" providerId="LiveId" clId="{E7D850C0-4D7B-481D-AA70-25AF2557639C}" dt="2024-12-11T15:39:55.918" v="708" actId="1036"/>
          <ac:spMkLst>
            <pc:docMk/>
            <pc:sldMk cId="3006847160" sldId="278"/>
            <ac:spMk id="19" creationId="{73B6AD5D-EF8D-1193-DFAC-02E5F1C6E7A5}"/>
          </ac:spMkLst>
        </pc:spChg>
        <pc:spChg chg="mod">
          <ac:chgData name="Alvaro Escorcia" userId="71bbf50209f0cb2a" providerId="LiveId" clId="{E7D850C0-4D7B-481D-AA70-25AF2557639C}" dt="2024-12-11T15:39:55.918" v="708" actId="1036"/>
          <ac:spMkLst>
            <pc:docMk/>
            <pc:sldMk cId="3006847160" sldId="278"/>
            <ac:spMk id="20" creationId="{9C1ABA9E-A85A-BFDC-C24B-88AF408BA123}"/>
          </ac:spMkLst>
        </pc:spChg>
        <pc:spChg chg="mod ord">
          <ac:chgData name="Alvaro Escorcia" userId="71bbf50209f0cb2a" providerId="LiveId" clId="{E7D850C0-4D7B-481D-AA70-25AF2557639C}" dt="2024-12-11T15:39:55.918" v="708" actId="1036"/>
          <ac:spMkLst>
            <pc:docMk/>
            <pc:sldMk cId="3006847160" sldId="278"/>
            <ac:spMk id="28" creationId="{7EF60643-07A4-06C9-5FC0-5A68416C2050}"/>
          </ac:spMkLst>
        </pc:spChg>
        <pc:spChg chg="mod ord">
          <ac:chgData name="Alvaro Escorcia" userId="71bbf50209f0cb2a" providerId="LiveId" clId="{E7D850C0-4D7B-481D-AA70-25AF2557639C}" dt="2024-12-11T15:39:55.918" v="708" actId="1036"/>
          <ac:spMkLst>
            <pc:docMk/>
            <pc:sldMk cId="3006847160" sldId="278"/>
            <ac:spMk id="29" creationId="{5C179CC4-83C9-A10C-F27E-F608FEF376D9}"/>
          </ac:spMkLst>
        </pc:spChg>
        <pc:spChg chg="mod">
          <ac:chgData name="Alvaro Escorcia" userId="71bbf50209f0cb2a" providerId="LiveId" clId="{E7D850C0-4D7B-481D-AA70-25AF2557639C}" dt="2024-12-11T15:39:55.918" v="708" actId="1036"/>
          <ac:spMkLst>
            <pc:docMk/>
            <pc:sldMk cId="3006847160" sldId="278"/>
            <ac:spMk id="31" creationId="{77DACC0C-7268-D466-71F9-BBE61F9B08FB}"/>
          </ac:spMkLst>
        </pc:spChg>
        <pc:spChg chg="mod">
          <ac:chgData name="Alvaro Escorcia" userId="71bbf50209f0cb2a" providerId="LiveId" clId="{E7D850C0-4D7B-481D-AA70-25AF2557639C}" dt="2024-12-11T15:39:55.918" v="708" actId="1036"/>
          <ac:spMkLst>
            <pc:docMk/>
            <pc:sldMk cId="3006847160" sldId="278"/>
            <ac:spMk id="36" creationId="{DE35A81B-999F-B68D-0D1D-A3D5405604B6}"/>
          </ac:spMkLst>
        </pc:spChg>
        <pc:spChg chg="add mod">
          <ac:chgData name="Alvaro Escorcia" userId="71bbf50209f0cb2a" providerId="LiveId" clId="{E7D850C0-4D7B-481D-AA70-25AF2557639C}" dt="2024-12-11T15:39:55.918" v="708" actId="1036"/>
          <ac:spMkLst>
            <pc:docMk/>
            <pc:sldMk cId="3006847160" sldId="278"/>
            <ac:spMk id="38" creationId="{24F4CE34-CBBF-42EB-45D5-2B3D7E77BEF0}"/>
          </ac:spMkLst>
        </pc:spChg>
        <pc:spChg chg="mod">
          <ac:chgData name="Alvaro Escorcia" userId="71bbf50209f0cb2a" providerId="LiveId" clId="{E7D850C0-4D7B-481D-AA70-25AF2557639C}" dt="2024-12-11T15:39:55.918" v="708" actId="1036"/>
          <ac:spMkLst>
            <pc:docMk/>
            <pc:sldMk cId="3006847160" sldId="278"/>
            <ac:spMk id="54" creationId="{F049E911-3331-94E0-2D72-A4036C6EF1CB}"/>
          </ac:spMkLst>
        </pc:spChg>
        <pc:spChg chg="mod">
          <ac:chgData name="Alvaro Escorcia" userId="71bbf50209f0cb2a" providerId="LiveId" clId="{E7D850C0-4D7B-481D-AA70-25AF2557639C}" dt="2024-12-11T15:39:55.918" v="708" actId="1036"/>
          <ac:spMkLst>
            <pc:docMk/>
            <pc:sldMk cId="3006847160" sldId="278"/>
            <ac:spMk id="56" creationId="{92F9EF66-90F8-D557-A9AA-DD3457A99238}"/>
          </ac:spMkLst>
        </pc:spChg>
        <pc:spChg chg="mod">
          <ac:chgData name="Alvaro Escorcia" userId="71bbf50209f0cb2a" providerId="LiveId" clId="{E7D850C0-4D7B-481D-AA70-25AF2557639C}" dt="2024-12-11T15:39:55.918" v="708" actId="1036"/>
          <ac:spMkLst>
            <pc:docMk/>
            <pc:sldMk cId="3006847160" sldId="278"/>
            <ac:spMk id="57" creationId="{87D32DFA-CA50-D171-793A-20AFC5C4D56F}"/>
          </ac:spMkLst>
        </pc:spChg>
        <pc:spChg chg="mod">
          <ac:chgData name="Alvaro Escorcia" userId="71bbf50209f0cb2a" providerId="LiveId" clId="{E7D850C0-4D7B-481D-AA70-25AF2557639C}" dt="2024-12-11T15:39:55.918" v="708" actId="1036"/>
          <ac:spMkLst>
            <pc:docMk/>
            <pc:sldMk cId="3006847160" sldId="278"/>
            <ac:spMk id="61" creationId="{51AB2BE2-B43E-470B-BFC6-88774C562051}"/>
          </ac:spMkLst>
        </pc:spChg>
        <pc:spChg chg="mod">
          <ac:chgData name="Alvaro Escorcia" userId="71bbf50209f0cb2a" providerId="LiveId" clId="{E7D850C0-4D7B-481D-AA70-25AF2557639C}" dt="2024-12-11T15:13:35.130" v="464" actId="1076"/>
          <ac:spMkLst>
            <pc:docMk/>
            <pc:sldMk cId="3006847160" sldId="278"/>
            <ac:spMk id="67" creationId="{552BF308-7C89-1639-145D-3B8336299B87}"/>
          </ac:spMkLst>
        </pc:spChg>
        <pc:spChg chg="mod ord">
          <ac:chgData name="Alvaro Escorcia" userId="71bbf50209f0cb2a" providerId="LiveId" clId="{E7D850C0-4D7B-481D-AA70-25AF2557639C}" dt="2024-12-11T15:39:55.918" v="708" actId="1036"/>
          <ac:spMkLst>
            <pc:docMk/>
            <pc:sldMk cId="3006847160" sldId="278"/>
            <ac:spMk id="1043" creationId="{C6BFF4BC-1942-E2C8-6B90-8EAFC3F1A445}"/>
          </ac:spMkLst>
        </pc:spChg>
        <pc:spChg chg="mod ord">
          <ac:chgData name="Alvaro Escorcia" userId="71bbf50209f0cb2a" providerId="LiveId" clId="{E7D850C0-4D7B-481D-AA70-25AF2557639C}" dt="2024-12-11T15:39:55.918" v="708" actId="1036"/>
          <ac:spMkLst>
            <pc:docMk/>
            <pc:sldMk cId="3006847160" sldId="278"/>
            <ac:spMk id="1044" creationId="{AA3BFCC7-AE50-41A5-A36D-175F1AFB3BFD}"/>
          </ac:spMkLst>
        </pc:spChg>
        <pc:spChg chg="mod ord">
          <ac:chgData name="Alvaro Escorcia" userId="71bbf50209f0cb2a" providerId="LiveId" clId="{E7D850C0-4D7B-481D-AA70-25AF2557639C}" dt="2024-12-11T15:39:55.918" v="708" actId="1036"/>
          <ac:spMkLst>
            <pc:docMk/>
            <pc:sldMk cId="3006847160" sldId="278"/>
            <ac:spMk id="1045" creationId="{8A360FA5-5DF4-12D3-5557-2BEB48AD3508}"/>
          </ac:spMkLst>
        </pc:spChg>
        <pc:spChg chg="mod ord">
          <ac:chgData name="Alvaro Escorcia" userId="71bbf50209f0cb2a" providerId="LiveId" clId="{E7D850C0-4D7B-481D-AA70-25AF2557639C}" dt="2024-12-11T15:39:55.918" v="708" actId="1036"/>
          <ac:spMkLst>
            <pc:docMk/>
            <pc:sldMk cId="3006847160" sldId="278"/>
            <ac:spMk id="1046" creationId="{1EAE95DC-FCF0-C7D1-FC6A-8FA6BC894809}"/>
          </ac:spMkLst>
        </pc:spChg>
        <pc:grpChg chg="mod">
          <ac:chgData name="Alvaro Escorcia" userId="71bbf50209f0cb2a" providerId="LiveId" clId="{E7D850C0-4D7B-481D-AA70-25AF2557639C}" dt="2024-12-11T15:39:55.918" v="708" actId="1036"/>
          <ac:grpSpMkLst>
            <pc:docMk/>
            <pc:sldMk cId="3006847160" sldId="278"/>
            <ac:grpSpMk id="25" creationId="{A00F03C7-4730-2E92-D3A2-54E3D6761910}"/>
          </ac:grpSpMkLst>
        </pc:grpChg>
        <pc:grpChg chg="mod">
          <ac:chgData name="Alvaro Escorcia" userId="71bbf50209f0cb2a" providerId="LiveId" clId="{E7D850C0-4D7B-481D-AA70-25AF2557639C}" dt="2024-12-11T15:39:55.918" v="708" actId="1036"/>
          <ac:grpSpMkLst>
            <pc:docMk/>
            <pc:sldMk cId="3006847160" sldId="278"/>
            <ac:grpSpMk id="26" creationId="{9A539704-F98E-3B62-538E-6C231F61F5FD}"/>
          </ac:grpSpMkLst>
        </pc:grpChg>
        <pc:grpChg chg="mod">
          <ac:chgData name="Alvaro Escorcia" userId="71bbf50209f0cb2a" providerId="LiveId" clId="{E7D850C0-4D7B-481D-AA70-25AF2557639C}" dt="2024-12-11T15:39:55.918" v="708" actId="1036"/>
          <ac:grpSpMkLst>
            <pc:docMk/>
            <pc:sldMk cId="3006847160" sldId="278"/>
            <ac:grpSpMk id="27" creationId="{FA93DD3D-2146-AABC-59AC-07AC7A30B931}"/>
          </ac:grpSpMkLst>
        </pc:grpChg>
        <pc:grpChg chg="mod">
          <ac:chgData name="Alvaro Escorcia" userId="71bbf50209f0cb2a" providerId="LiveId" clId="{E7D850C0-4D7B-481D-AA70-25AF2557639C}" dt="2024-12-11T15:39:55.918" v="708" actId="1036"/>
          <ac:grpSpMkLst>
            <pc:docMk/>
            <pc:sldMk cId="3006847160" sldId="278"/>
            <ac:grpSpMk id="53" creationId="{20676E70-87A4-19DA-AB6E-78187C452BBB}"/>
          </ac:grpSpMkLst>
        </pc:grpChg>
        <pc:picChg chg="mod">
          <ac:chgData name="Alvaro Escorcia" userId="71bbf50209f0cb2a" providerId="LiveId" clId="{E7D850C0-4D7B-481D-AA70-25AF2557639C}" dt="2024-12-11T15:39:55.918" v="708" actId="1036"/>
          <ac:picMkLst>
            <pc:docMk/>
            <pc:sldMk cId="3006847160" sldId="278"/>
            <ac:picMk id="3" creationId="{00000000-0008-0000-0300-000002000000}"/>
          </ac:picMkLst>
        </pc:picChg>
        <pc:picChg chg="add mod ord">
          <ac:chgData name="Alvaro Escorcia" userId="71bbf50209f0cb2a" providerId="LiveId" clId="{E7D850C0-4D7B-481D-AA70-25AF2557639C}" dt="2024-12-11T15:39:55.918" v="708" actId="1036"/>
          <ac:picMkLst>
            <pc:docMk/>
            <pc:sldMk cId="3006847160" sldId="278"/>
            <ac:picMk id="4" creationId="{66D197C2-AB7F-36B2-529A-F31E1428969A}"/>
          </ac:picMkLst>
        </pc:picChg>
        <pc:picChg chg="add mod">
          <ac:chgData name="Alvaro Escorcia" userId="71bbf50209f0cb2a" providerId="LiveId" clId="{E7D850C0-4D7B-481D-AA70-25AF2557639C}" dt="2024-12-11T15:39:55.918" v="708" actId="1036"/>
          <ac:picMkLst>
            <pc:docMk/>
            <pc:sldMk cId="3006847160" sldId="278"/>
            <ac:picMk id="5" creationId="{D30E068F-4F55-942E-60D8-8099B809CB47}"/>
          </ac:picMkLst>
        </pc:picChg>
        <pc:picChg chg="mod">
          <ac:chgData name="Alvaro Escorcia" userId="71bbf50209f0cb2a" providerId="LiveId" clId="{E7D850C0-4D7B-481D-AA70-25AF2557639C}" dt="2024-12-11T15:39:55.918" v="708" actId="1036"/>
          <ac:picMkLst>
            <pc:docMk/>
            <pc:sldMk cId="3006847160" sldId="278"/>
            <ac:picMk id="6" creationId="{98F0AD67-858B-9539-7167-B753475C53F4}"/>
          </ac:picMkLst>
        </pc:picChg>
        <pc:picChg chg="mod">
          <ac:chgData name="Alvaro Escorcia" userId="71bbf50209f0cb2a" providerId="LiveId" clId="{E7D850C0-4D7B-481D-AA70-25AF2557639C}" dt="2024-12-11T15:39:55.918" v="708" actId="1036"/>
          <ac:picMkLst>
            <pc:docMk/>
            <pc:sldMk cId="3006847160" sldId="278"/>
            <ac:picMk id="15" creationId="{5A1FF442-01B5-14F1-CB92-1DA4E0E15ACC}"/>
          </ac:picMkLst>
        </pc:picChg>
        <pc:picChg chg="mod">
          <ac:chgData name="Alvaro Escorcia" userId="71bbf50209f0cb2a" providerId="LiveId" clId="{E7D850C0-4D7B-481D-AA70-25AF2557639C}" dt="2024-12-11T15:39:55.918" v="708" actId="1036"/>
          <ac:picMkLst>
            <pc:docMk/>
            <pc:sldMk cId="3006847160" sldId="278"/>
            <ac:picMk id="24" creationId="{1D9955A5-EC9F-895A-E735-4B44D4624FB1}"/>
          </ac:picMkLst>
        </pc:picChg>
        <pc:picChg chg="del">
          <ac:chgData name="Alvaro Escorcia" userId="71bbf50209f0cb2a" providerId="LiveId" clId="{E7D850C0-4D7B-481D-AA70-25AF2557639C}" dt="2024-12-11T00:09:54.911" v="0" actId="478"/>
          <ac:picMkLst>
            <pc:docMk/>
            <pc:sldMk cId="3006847160" sldId="278"/>
            <ac:picMk id="30" creationId="{9D128A4B-B9B2-6B10-DB9E-C6C4DB48F5B5}"/>
          </ac:picMkLst>
        </pc:picChg>
        <pc:picChg chg="mod">
          <ac:chgData name="Alvaro Escorcia" userId="71bbf50209f0cb2a" providerId="LiveId" clId="{E7D850C0-4D7B-481D-AA70-25AF2557639C}" dt="2024-12-11T15:39:55.918" v="708" actId="1036"/>
          <ac:picMkLst>
            <pc:docMk/>
            <pc:sldMk cId="3006847160" sldId="278"/>
            <ac:picMk id="33" creationId="{74A934F5-AC40-D331-551C-BD036133382F}"/>
          </ac:picMkLst>
        </pc:picChg>
        <pc:picChg chg="mod">
          <ac:chgData name="Alvaro Escorcia" userId="71bbf50209f0cb2a" providerId="LiveId" clId="{E7D850C0-4D7B-481D-AA70-25AF2557639C}" dt="2024-12-11T15:39:55.918" v="708" actId="1036"/>
          <ac:picMkLst>
            <pc:docMk/>
            <pc:sldMk cId="3006847160" sldId="278"/>
            <ac:picMk id="55" creationId="{36A06DD0-F17D-A829-DC0D-B1B4DB484BEC}"/>
          </ac:picMkLst>
        </pc:picChg>
        <pc:picChg chg="mod">
          <ac:chgData name="Alvaro Escorcia" userId="71bbf50209f0cb2a" providerId="LiveId" clId="{E7D850C0-4D7B-481D-AA70-25AF2557639C}" dt="2024-12-11T15:39:55.918" v="708" actId="1036"/>
          <ac:picMkLst>
            <pc:docMk/>
            <pc:sldMk cId="3006847160" sldId="278"/>
            <ac:picMk id="1026" creationId="{F7F80DA7-1DE7-B21F-4BAD-946C6AD99F11}"/>
          </ac:picMkLst>
        </pc:picChg>
        <pc:picChg chg="mod">
          <ac:chgData name="Alvaro Escorcia" userId="71bbf50209f0cb2a" providerId="LiveId" clId="{E7D850C0-4D7B-481D-AA70-25AF2557639C}" dt="2024-12-11T15:39:55.918" v="708" actId="1036"/>
          <ac:picMkLst>
            <pc:docMk/>
            <pc:sldMk cId="3006847160" sldId="278"/>
            <ac:picMk id="1028" creationId="{84F82C0E-C763-75DA-74C4-6CAAF7500D1A}"/>
          </ac:picMkLst>
        </pc:picChg>
        <pc:picChg chg="mod">
          <ac:chgData name="Alvaro Escorcia" userId="71bbf50209f0cb2a" providerId="LiveId" clId="{E7D850C0-4D7B-481D-AA70-25AF2557639C}" dt="2024-12-11T15:39:55.918" v="708" actId="1036"/>
          <ac:picMkLst>
            <pc:docMk/>
            <pc:sldMk cId="3006847160" sldId="278"/>
            <ac:picMk id="1030" creationId="{640832C6-7057-CA06-B575-12608960FE0B}"/>
          </ac:picMkLst>
        </pc:picChg>
        <pc:cxnChg chg="mod ord">
          <ac:chgData name="Alvaro Escorcia" userId="71bbf50209f0cb2a" providerId="LiveId" clId="{E7D850C0-4D7B-481D-AA70-25AF2557639C}" dt="2024-12-11T15:39:55.918" v="708" actId="1036"/>
          <ac:cxnSpMkLst>
            <pc:docMk/>
            <pc:sldMk cId="3006847160" sldId="278"/>
            <ac:cxnSpMk id="35" creationId="{BB9E10F4-34D1-706F-EE6E-54D8C8134952}"/>
          </ac:cxnSpMkLst>
        </pc:cxnChg>
        <pc:cxnChg chg="mod ord">
          <ac:chgData name="Alvaro Escorcia" userId="71bbf50209f0cb2a" providerId="LiveId" clId="{E7D850C0-4D7B-481D-AA70-25AF2557639C}" dt="2024-12-11T15:39:55.918" v="708" actId="1036"/>
          <ac:cxnSpMkLst>
            <pc:docMk/>
            <pc:sldMk cId="3006847160" sldId="278"/>
            <ac:cxnSpMk id="39" creationId="{8E20E6A4-0323-1DFA-8EBE-C6DA62DD6C5B}"/>
          </ac:cxnSpMkLst>
        </pc:cxnChg>
        <pc:cxnChg chg="mod ord">
          <ac:chgData name="Alvaro Escorcia" userId="71bbf50209f0cb2a" providerId="LiveId" clId="{E7D850C0-4D7B-481D-AA70-25AF2557639C}" dt="2024-12-11T15:39:55.918" v="708" actId="1036"/>
          <ac:cxnSpMkLst>
            <pc:docMk/>
            <pc:sldMk cId="3006847160" sldId="278"/>
            <ac:cxnSpMk id="43" creationId="{52784810-A88C-484C-1B95-6D1DDD73CE51}"/>
          </ac:cxnSpMkLst>
        </pc:cxnChg>
        <pc:cxnChg chg="mod ord">
          <ac:chgData name="Alvaro Escorcia" userId="71bbf50209f0cb2a" providerId="LiveId" clId="{E7D850C0-4D7B-481D-AA70-25AF2557639C}" dt="2024-12-11T15:39:55.918" v="708" actId="1036"/>
          <ac:cxnSpMkLst>
            <pc:docMk/>
            <pc:sldMk cId="3006847160" sldId="278"/>
            <ac:cxnSpMk id="48" creationId="{392DC4DD-960C-5B4E-3DFA-50336E8BB021}"/>
          </ac:cxnSpMkLst>
        </pc:cxnChg>
        <pc:cxnChg chg="mod ord">
          <ac:chgData name="Alvaro Escorcia" userId="71bbf50209f0cb2a" providerId="LiveId" clId="{E7D850C0-4D7B-481D-AA70-25AF2557639C}" dt="2024-12-11T15:39:55.918" v="708" actId="1036"/>
          <ac:cxnSpMkLst>
            <pc:docMk/>
            <pc:sldMk cId="3006847160" sldId="278"/>
            <ac:cxnSpMk id="79" creationId="{883F3905-339C-CBCB-18C6-5C56EB5CAB5F}"/>
          </ac:cxnSpMkLst>
        </pc:cxnChg>
        <pc:cxnChg chg="mod ord">
          <ac:chgData name="Alvaro Escorcia" userId="71bbf50209f0cb2a" providerId="LiveId" clId="{E7D850C0-4D7B-481D-AA70-25AF2557639C}" dt="2024-12-11T15:39:55.918" v="708" actId="1036"/>
          <ac:cxnSpMkLst>
            <pc:docMk/>
            <pc:sldMk cId="3006847160" sldId="278"/>
            <ac:cxnSpMk id="84" creationId="{59B56AF3-C464-A6F9-21CD-C612C85E8CAE}"/>
          </ac:cxnSpMkLst>
        </pc:cxnChg>
        <pc:cxnChg chg="mod ord">
          <ac:chgData name="Alvaro Escorcia" userId="71bbf50209f0cb2a" providerId="LiveId" clId="{E7D850C0-4D7B-481D-AA70-25AF2557639C}" dt="2024-12-11T15:39:55.918" v="708" actId="1036"/>
          <ac:cxnSpMkLst>
            <pc:docMk/>
            <pc:sldMk cId="3006847160" sldId="278"/>
            <ac:cxnSpMk id="88" creationId="{1208CEBA-FA9A-A5FB-9DA4-AA6D29B4FDE0}"/>
          </ac:cxnSpMkLst>
        </pc:cxnChg>
        <pc:cxnChg chg="mod ord">
          <ac:chgData name="Alvaro Escorcia" userId="71bbf50209f0cb2a" providerId="LiveId" clId="{E7D850C0-4D7B-481D-AA70-25AF2557639C}" dt="2024-12-11T15:39:55.918" v="708" actId="1036"/>
          <ac:cxnSpMkLst>
            <pc:docMk/>
            <pc:sldMk cId="3006847160" sldId="278"/>
            <ac:cxnSpMk id="90" creationId="{19CCA3E5-DE3F-59EC-5A9B-4FE0AC2D83CF}"/>
          </ac:cxnSpMkLst>
        </pc:cxnChg>
        <pc:cxnChg chg="mod ord">
          <ac:chgData name="Alvaro Escorcia" userId="71bbf50209f0cb2a" providerId="LiveId" clId="{E7D850C0-4D7B-481D-AA70-25AF2557639C}" dt="2024-12-11T15:39:55.918" v="708" actId="1036"/>
          <ac:cxnSpMkLst>
            <pc:docMk/>
            <pc:sldMk cId="3006847160" sldId="278"/>
            <ac:cxnSpMk id="91" creationId="{3B0C8E95-DEDD-5E04-B8B0-8804E4495623}"/>
          </ac:cxnSpMkLst>
        </pc:cxnChg>
        <pc:cxnChg chg="mod ord">
          <ac:chgData name="Alvaro Escorcia" userId="71bbf50209f0cb2a" providerId="LiveId" clId="{E7D850C0-4D7B-481D-AA70-25AF2557639C}" dt="2024-12-11T15:39:55.918" v="708" actId="1036"/>
          <ac:cxnSpMkLst>
            <pc:docMk/>
            <pc:sldMk cId="3006847160" sldId="278"/>
            <ac:cxnSpMk id="93" creationId="{EA364F8A-78A4-2C0B-6EF4-15F39A600F44}"/>
          </ac:cxnSpMkLst>
        </pc:cxnChg>
        <pc:cxnChg chg="mod ord">
          <ac:chgData name="Alvaro Escorcia" userId="71bbf50209f0cb2a" providerId="LiveId" clId="{E7D850C0-4D7B-481D-AA70-25AF2557639C}" dt="2024-12-11T15:39:55.918" v="708" actId="1036"/>
          <ac:cxnSpMkLst>
            <pc:docMk/>
            <pc:sldMk cId="3006847160" sldId="278"/>
            <ac:cxnSpMk id="97" creationId="{CF396B7E-43E4-7364-0764-B32126FFA251}"/>
          </ac:cxnSpMkLst>
        </pc:cxnChg>
        <pc:cxnChg chg="mod ord">
          <ac:chgData name="Alvaro Escorcia" userId="71bbf50209f0cb2a" providerId="LiveId" clId="{E7D850C0-4D7B-481D-AA70-25AF2557639C}" dt="2024-12-11T15:39:55.918" v="708" actId="1036"/>
          <ac:cxnSpMkLst>
            <pc:docMk/>
            <pc:sldMk cId="3006847160" sldId="278"/>
            <ac:cxnSpMk id="102" creationId="{3B5FA586-F25E-FB49-68E6-060A5C42A592}"/>
          </ac:cxnSpMkLst>
        </pc:cxnChg>
        <pc:cxnChg chg="mod ord">
          <ac:chgData name="Alvaro Escorcia" userId="71bbf50209f0cb2a" providerId="LiveId" clId="{E7D850C0-4D7B-481D-AA70-25AF2557639C}" dt="2024-12-11T15:39:55.918" v="708" actId="1036"/>
          <ac:cxnSpMkLst>
            <pc:docMk/>
            <pc:sldMk cId="3006847160" sldId="278"/>
            <ac:cxnSpMk id="112" creationId="{D825178E-621A-5B9E-3DD6-920DB8483F73}"/>
          </ac:cxnSpMkLst>
        </pc:cxnChg>
        <pc:cxnChg chg="mod ord">
          <ac:chgData name="Alvaro Escorcia" userId="71bbf50209f0cb2a" providerId="LiveId" clId="{E7D850C0-4D7B-481D-AA70-25AF2557639C}" dt="2024-12-11T15:39:55.918" v="708" actId="1036"/>
          <ac:cxnSpMkLst>
            <pc:docMk/>
            <pc:sldMk cId="3006847160" sldId="278"/>
            <ac:cxnSpMk id="117" creationId="{13B66CFD-85B2-4A09-2764-B4180E74B3D1}"/>
          </ac:cxnSpMkLst>
        </pc:cxnChg>
        <pc:cxnChg chg="mod ord">
          <ac:chgData name="Alvaro Escorcia" userId="71bbf50209f0cb2a" providerId="LiveId" clId="{E7D850C0-4D7B-481D-AA70-25AF2557639C}" dt="2024-12-11T15:39:55.918" v="708" actId="1036"/>
          <ac:cxnSpMkLst>
            <pc:docMk/>
            <pc:sldMk cId="3006847160" sldId="278"/>
            <ac:cxnSpMk id="121" creationId="{FB1DF048-4154-A032-6235-40207833F73A}"/>
          </ac:cxnSpMkLst>
        </pc:cxnChg>
        <pc:cxnChg chg="mod ord">
          <ac:chgData name="Alvaro Escorcia" userId="71bbf50209f0cb2a" providerId="LiveId" clId="{E7D850C0-4D7B-481D-AA70-25AF2557639C}" dt="2024-12-11T15:39:55.918" v="708" actId="1036"/>
          <ac:cxnSpMkLst>
            <pc:docMk/>
            <pc:sldMk cId="3006847160" sldId="278"/>
            <ac:cxnSpMk id="127" creationId="{86DA9547-A42A-60EC-6036-6D0BFD60E599}"/>
          </ac:cxnSpMkLst>
        </pc:cxnChg>
        <pc:cxnChg chg="mod ord">
          <ac:chgData name="Alvaro Escorcia" userId="71bbf50209f0cb2a" providerId="LiveId" clId="{E7D850C0-4D7B-481D-AA70-25AF2557639C}" dt="2024-12-11T15:39:55.918" v="708" actId="1036"/>
          <ac:cxnSpMkLst>
            <pc:docMk/>
            <pc:sldMk cId="3006847160" sldId="278"/>
            <ac:cxnSpMk id="1027" creationId="{BB5430F2-8B8B-0F69-4B45-96E0FC99A1F6}"/>
          </ac:cxnSpMkLst>
        </pc:cxnChg>
        <pc:cxnChg chg="mod ord">
          <ac:chgData name="Alvaro Escorcia" userId="71bbf50209f0cb2a" providerId="LiveId" clId="{E7D850C0-4D7B-481D-AA70-25AF2557639C}" dt="2024-12-11T15:39:55.918" v="708" actId="1036"/>
          <ac:cxnSpMkLst>
            <pc:docMk/>
            <pc:sldMk cId="3006847160" sldId="278"/>
            <ac:cxnSpMk id="1033" creationId="{31F0BCB4-3596-7A31-E3DE-5E7B7BE5CC18}"/>
          </ac:cxnSpMkLst>
        </pc:cxnChg>
        <pc:cxnChg chg="mod ord">
          <ac:chgData name="Alvaro Escorcia" userId="71bbf50209f0cb2a" providerId="LiveId" clId="{E7D850C0-4D7B-481D-AA70-25AF2557639C}" dt="2024-12-11T15:39:55.918" v="708" actId="1036"/>
          <ac:cxnSpMkLst>
            <pc:docMk/>
            <pc:sldMk cId="3006847160" sldId="278"/>
            <ac:cxnSpMk id="1036" creationId="{26B7CB33-8D61-3BEB-3D22-EDA853BFC9C4}"/>
          </ac:cxnSpMkLst>
        </pc:cxnChg>
        <pc:cxnChg chg="mod ord">
          <ac:chgData name="Alvaro Escorcia" userId="71bbf50209f0cb2a" providerId="LiveId" clId="{E7D850C0-4D7B-481D-AA70-25AF2557639C}" dt="2024-12-11T15:39:55.918" v="708" actId="1036"/>
          <ac:cxnSpMkLst>
            <pc:docMk/>
            <pc:sldMk cId="3006847160" sldId="278"/>
            <ac:cxnSpMk id="1040" creationId="{1FDF3712-4DA0-8ED1-49A4-076A94CDAB71}"/>
          </ac:cxnSpMkLst>
        </pc:cxnChg>
      </pc:sldChg>
      <pc:sldChg chg="addSp delSp modSp new del mod">
        <pc:chgData name="Alvaro Escorcia" userId="71bbf50209f0cb2a" providerId="LiveId" clId="{E7D850C0-4D7B-481D-AA70-25AF2557639C}" dt="2024-12-11T15:38:28.331" v="697" actId="47"/>
        <pc:sldMkLst>
          <pc:docMk/>
          <pc:sldMk cId="493787220" sldId="279"/>
        </pc:sldMkLst>
        <pc:picChg chg="add mod">
          <ac:chgData name="Alvaro Escorcia" userId="71bbf50209f0cb2a" providerId="LiveId" clId="{E7D850C0-4D7B-481D-AA70-25AF2557639C}" dt="2024-12-11T15:38:04.560" v="691" actId="1076"/>
          <ac:picMkLst>
            <pc:docMk/>
            <pc:sldMk cId="493787220" sldId="279"/>
            <ac:picMk id="3" creationId="{032AFDD2-276E-976D-87E1-40B85A05B79F}"/>
          </ac:picMkLst>
        </pc:picChg>
        <pc:picChg chg="add del mod">
          <ac:chgData name="Alvaro Escorcia" userId="71bbf50209f0cb2a" providerId="LiveId" clId="{E7D850C0-4D7B-481D-AA70-25AF2557639C}" dt="2024-12-11T15:38:00.330" v="689" actId="478"/>
          <ac:picMkLst>
            <pc:docMk/>
            <pc:sldMk cId="493787220" sldId="279"/>
            <ac:picMk id="1026" creationId="{671A6165-95AC-C06E-C4D6-34D8766165FD}"/>
          </ac:picMkLst>
        </pc:picChg>
      </pc:sldChg>
    </pc:docChg>
  </pc:docChgLst>
  <pc:docChgLst>
    <pc:chgData name="Alvaro Escorcia" userId="71bbf50209f0cb2a" providerId="LiveId" clId="{1E5B9619-9BBF-4AA5-B038-D46F9A1F7D6B}"/>
    <pc:docChg chg="undo custSel delSld modSld">
      <pc:chgData name="Alvaro Escorcia" userId="71bbf50209f0cb2a" providerId="LiveId" clId="{1E5B9619-9BBF-4AA5-B038-D46F9A1F7D6B}" dt="2024-12-10T20:09:26.962" v="397" actId="1076"/>
      <pc:docMkLst>
        <pc:docMk/>
      </pc:docMkLst>
      <pc:sldChg chg="addSp delSp modSp mod">
        <pc:chgData name="Alvaro Escorcia" userId="71bbf50209f0cb2a" providerId="LiveId" clId="{1E5B9619-9BBF-4AA5-B038-D46F9A1F7D6B}" dt="2024-12-10T20:09:26.962" v="397" actId="1076"/>
        <pc:sldMkLst>
          <pc:docMk/>
          <pc:sldMk cId="764828077" sldId="274"/>
        </pc:sldMkLst>
        <pc:spChg chg="add mod">
          <ac:chgData name="Alvaro Escorcia" userId="71bbf50209f0cb2a" providerId="LiveId" clId="{1E5B9619-9BBF-4AA5-B038-D46F9A1F7D6B}" dt="2024-12-10T20:08:51.075" v="388"/>
          <ac:spMkLst>
            <pc:docMk/>
            <pc:sldMk cId="764828077" sldId="274"/>
            <ac:spMk id="8" creationId="{D65BE5F6-BA2F-7F8E-ABBD-CBA87F0207A2}"/>
          </ac:spMkLst>
        </pc:spChg>
        <pc:spChg chg="del">
          <ac:chgData name="Alvaro Escorcia" userId="71bbf50209f0cb2a" providerId="LiveId" clId="{1E5B9619-9BBF-4AA5-B038-D46F9A1F7D6B}" dt="2024-12-10T20:08:47.944" v="387" actId="478"/>
          <ac:spMkLst>
            <pc:docMk/>
            <pc:sldMk cId="764828077" sldId="274"/>
            <ac:spMk id="9" creationId="{E7FA1999-274C-ECB4-1E67-6A649040B46B}"/>
          </ac:spMkLst>
        </pc:spChg>
        <pc:spChg chg="mod">
          <ac:chgData name="Alvaro Escorcia" userId="71bbf50209f0cb2a" providerId="LiveId" clId="{1E5B9619-9BBF-4AA5-B038-D46F9A1F7D6B}" dt="2024-12-10T20:09:26.962" v="397" actId="1076"/>
          <ac:spMkLst>
            <pc:docMk/>
            <pc:sldMk cId="764828077" sldId="274"/>
            <ac:spMk id="23" creationId="{BD7D464F-D9AF-8A34-4F44-B19B53F51FA7}"/>
          </ac:spMkLst>
        </pc:spChg>
        <pc:graphicFrameChg chg="add del mod">
          <ac:chgData name="Alvaro Escorcia" userId="71bbf50209f0cb2a" providerId="LiveId" clId="{1E5B9619-9BBF-4AA5-B038-D46F9A1F7D6B}" dt="2024-12-10T20:07:40.483" v="372" actId="478"/>
          <ac:graphicFrameMkLst>
            <pc:docMk/>
            <pc:sldMk cId="764828077" sldId="274"/>
            <ac:graphicFrameMk id="5" creationId="{1D683F00-9DBF-B14D-0FB4-6D8CD72A1C74}"/>
          </ac:graphicFrameMkLst>
        </pc:graphicFrameChg>
        <pc:picChg chg="del">
          <ac:chgData name="Alvaro Escorcia" userId="71bbf50209f0cb2a" providerId="LiveId" clId="{1E5B9619-9BBF-4AA5-B038-D46F9A1F7D6B}" dt="2024-12-10T20:06:23.319" v="370" actId="478"/>
          <ac:picMkLst>
            <pc:docMk/>
            <pc:sldMk cId="764828077" sldId="274"/>
            <ac:picMk id="2" creationId="{C8414D5A-5251-B8B6-02F0-385F577C2594}"/>
          </ac:picMkLst>
        </pc:picChg>
        <pc:picChg chg="del">
          <ac:chgData name="Alvaro Escorcia" userId="71bbf50209f0cb2a" providerId="LiveId" clId="{1E5B9619-9BBF-4AA5-B038-D46F9A1F7D6B}" dt="2024-12-10T20:06:23.319" v="370" actId="478"/>
          <ac:picMkLst>
            <pc:docMk/>
            <pc:sldMk cId="764828077" sldId="274"/>
            <ac:picMk id="4" creationId="{DE47914A-97C6-D8DE-C49A-353C463AEAE0}"/>
          </ac:picMkLst>
        </pc:picChg>
        <pc:picChg chg="add mod modCrop">
          <ac:chgData name="Alvaro Escorcia" userId="71bbf50209f0cb2a" providerId="LiveId" clId="{1E5B9619-9BBF-4AA5-B038-D46F9A1F7D6B}" dt="2024-12-10T20:09:08.563" v="390" actId="732"/>
          <ac:picMkLst>
            <pc:docMk/>
            <pc:sldMk cId="764828077" sldId="274"/>
            <ac:picMk id="7" creationId="{6A8B9BEE-1DED-1FD1-BC5A-2DC889EC8846}"/>
          </ac:picMkLst>
        </pc:picChg>
      </pc:sldChg>
      <pc:sldChg chg="del">
        <pc:chgData name="Alvaro Escorcia" userId="71bbf50209f0cb2a" providerId="LiveId" clId="{1E5B9619-9BBF-4AA5-B038-D46F9A1F7D6B}" dt="2024-12-10T19:46:32.718" v="203" actId="47"/>
        <pc:sldMkLst>
          <pc:docMk/>
          <pc:sldMk cId="2139381921" sldId="275"/>
        </pc:sldMkLst>
      </pc:sldChg>
      <pc:sldChg chg="addSp delSp modSp mod">
        <pc:chgData name="Alvaro Escorcia" userId="71bbf50209f0cb2a" providerId="LiveId" clId="{1E5B9619-9BBF-4AA5-B038-D46F9A1F7D6B}" dt="2024-12-10T20:06:02.043" v="369" actId="1076"/>
        <pc:sldMkLst>
          <pc:docMk/>
          <pc:sldMk cId="3006847160" sldId="278"/>
        </pc:sldMkLst>
        <pc:spChg chg="del">
          <ac:chgData name="Alvaro Escorcia" userId="71bbf50209f0cb2a" providerId="LiveId" clId="{1E5B9619-9BBF-4AA5-B038-D46F9A1F7D6B}" dt="2024-12-10T19:44:16.968" v="187" actId="478"/>
          <ac:spMkLst>
            <pc:docMk/>
            <pc:sldMk cId="3006847160" sldId="278"/>
            <ac:spMk id="5" creationId="{BE2942C9-E1E6-E9B7-5D4C-B7528B594C01}"/>
          </ac:spMkLst>
        </pc:spChg>
        <pc:spChg chg="mod">
          <ac:chgData name="Alvaro Escorcia" userId="71bbf50209f0cb2a" providerId="LiveId" clId="{1E5B9619-9BBF-4AA5-B038-D46F9A1F7D6B}" dt="2024-12-10T20:05:52.564" v="368" actId="1076"/>
          <ac:spMkLst>
            <pc:docMk/>
            <pc:sldMk cId="3006847160" sldId="278"/>
            <ac:spMk id="7" creationId="{FE35CDAB-9BDB-4EC3-2D5A-0761435C1A98}"/>
          </ac:spMkLst>
        </pc:spChg>
        <pc:spChg chg="mod">
          <ac:chgData name="Alvaro Escorcia" userId="71bbf50209f0cb2a" providerId="LiveId" clId="{1E5B9619-9BBF-4AA5-B038-D46F9A1F7D6B}" dt="2024-12-10T20:05:52.564" v="368" actId="1076"/>
          <ac:spMkLst>
            <pc:docMk/>
            <pc:sldMk cId="3006847160" sldId="278"/>
            <ac:spMk id="8" creationId="{D1596811-FED0-FC33-6907-306BC19E0AEC}"/>
          </ac:spMkLst>
        </pc:spChg>
        <pc:spChg chg="mod">
          <ac:chgData name="Alvaro Escorcia" userId="71bbf50209f0cb2a" providerId="LiveId" clId="{1E5B9619-9BBF-4AA5-B038-D46F9A1F7D6B}" dt="2024-12-10T20:05:52.564" v="368" actId="1076"/>
          <ac:spMkLst>
            <pc:docMk/>
            <pc:sldMk cId="3006847160" sldId="278"/>
            <ac:spMk id="9" creationId="{7A800873-04D8-B378-A1B8-198A61BA41DC}"/>
          </ac:spMkLst>
        </pc:spChg>
        <pc:spChg chg="mod">
          <ac:chgData name="Alvaro Escorcia" userId="71bbf50209f0cb2a" providerId="LiveId" clId="{1E5B9619-9BBF-4AA5-B038-D46F9A1F7D6B}" dt="2024-12-10T20:05:52.564" v="368" actId="1076"/>
          <ac:spMkLst>
            <pc:docMk/>
            <pc:sldMk cId="3006847160" sldId="278"/>
            <ac:spMk id="10" creationId="{A72CC5E5-C9AB-64B2-415E-7DAB9CF8076E}"/>
          </ac:spMkLst>
        </pc:spChg>
        <pc:spChg chg="mod">
          <ac:chgData name="Alvaro Escorcia" userId="71bbf50209f0cb2a" providerId="LiveId" clId="{1E5B9619-9BBF-4AA5-B038-D46F9A1F7D6B}" dt="2024-12-10T20:05:52.564" v="368" actId="1076"/>
          <ac:spMkLst>
            <pc:docMk/>
            <pc:sldMk cId="3006847160" sldId="278"/>
            <ac:spMk id="12" creationId="{BFBCF017-E52D-208F-658D-61EA0F47628C}"/>
          </ac:spMkLst>
        </pc:spChg>
        <pc:spChg chg="mod">
          <ac:chgData name="Alvaro Escorcia" userId="71bbf50209f0cb2a" providerId="LiveId" clId="{1E5B9619-9BBF-4AA5-B038-D46F9A1F7D6B}" dt="2024-12-10T20:05:52.564" v="368" actId="1076"/>
          <ac:spMkLst>
            <pc:docMk/>
            <pc:sldMk cId="3006847160" sldId="278"/>
            <ac:spMk id="13" creationId="{C2703FF4-54FA-5110-499B-CF5BCFC4D147}"/>
          </ac:spMkLst>
        </pc:spChg>
        <pc:spChg chg="mod">
          <ac:chgData name="Alvaro Escorcia" userId="71bbf50209f0cb2a" providerId="LiveId" clId="{1E5B9619-9BBF-4AA5-B038-D46F9A1F7D6B}" dt="2024-12-10T20:05:52.564" v="368" actId="1076"/>
          <ac:spMkLst>
            <pc:docMk/>
            <pc:sldMk cId="3006847160" sldId="278"/>
            <ac:spMk id="14" creationId="{5952150E-15C4-D1A5-27BF-9EEA52F4B7CF}"/>
          </ac:spMkLst>
        </pc:spChg>
        <pc:spChg chg="mod">
          <ac:chgData name="Alvaro Escorcia" userId="71bbf50209f0cb2a" providerId="LiveId" clId="{1E5B9619-9BBF-4AA5-B038-D46F9A1F7D6B}" dt="2024-12-10T20:05:52.564" v="368" actId="1076"/>
          <ac:spMkLst>
            <pc:docMk/>
            <pc:sldMk cId="3006847160" sldId="278"/>
            <ac:spMk id="18" creationId="{6E5C6F11-9068-56ED-C89C-D68EB7231347}"/>
          </ac:spMkLst>
        </pc:spChg>
        <pc:spChg chg="mod">
          <ac:chgData name="Alvaro Escorcia" userId="71bbf50209f0cb2a" providerId="LiveId" clId="{1E5B9619-9BBF-4AA5-B038-D46F9A1F7D6B}" dt="2024-12-10T20:05:52.564" v="368" actId="1076"/>
          <ac:spMkLst>
            <pc:docMk/>
            <pc:sldMk cId="3006847160" sldId="278"/>
            <ac:spMk id="19" creationId="{73B6AD5D-EF8D-1193-DFAC-02E5F1C6E7A5}"/>
          </ac:spMkLst>
        </pc:spChg>
        <pc:spChg chg="mod">
          <ac:chgData name="Alvaro Escorcia" userId="71bbf50209f0cb2a" providerId="LiveId" clId="{1E5B9619-9BBF-4AA5-B038-D46F9A1F7D6B}" dt="2024-12-10T20:05:52.564" v="368" actId="1076"/>
          <ac:spMkLst>
            <pc:docMk/>
            <pc:sldMk cId="3006847160" sldId="278"/>
            <ac:spMk id="20" creationId="{9C1ABA9E-A85A-BFDC-C24B-88AF408BA123}"/>
          </ac:spMkLst>
        </pc:spChg>
        <pc:spChg chg="mod">
          <ac:chgData name="Alvaro Escorcia" userId="71bbf50209f0cb2a" providerId="LiveId" clId="{1E5B9619-9BBF-4AA5-B038-D46F9A1F7D6B}" dt="2024-12-10T20:05:52.564" v="368" actId="1076"/>
          <ac:spMkLst>
            <pc:docMk/>
            <pc:sldMk cId="3006847160" sldId="278"/>
            <ac:spMk id="28" creationId="{7EF60643-07A4-06C9-5FC0-5A68416C2050}"/>
          </ac:spMkLst>
        </pc:spChg>
        <pc:spChg chg="mod">
          <ac:chgData name="Alvaro Escorcia" userId="71bbf50209f0cb2a" providerId="LiveId" clId="{1E5B9619-9BBF-4AA5-B038-D46F9A1F7D6B}" dt="2024-12-10T20:05:52.564" v="368" actId="1076"/>
          <ac:spMkLst>
            <pc:docMk/>
            <pc:sldMk cId="3006847160" sldId="278"/>
            <ac:spMk id="29" creationId="{5C179CC4-83C9-A10C-F27E-F608FEF376D9}"/>
          </ac:spMkLst>
        </pc:spChg>
        <pc:spChg chg="add mod">
          <ac:chgData name="Alvaro Escorcia" userId="71bbf50209f0cb2a" providerId="LiveId" clId="{1E5B9619-9BBF-4AA5-B038-D46F9A1F7D6B}" dt="2024-12-10T20:05:52.564" v="368" actId="1076"/>
          <ac:spMkLst>
            <pc:docMk/>
            <pc:sldMk cId="3006847160" sldId="278"/>
            <ac:spMk id="31" creationId="{77DACC0C-7268-D466-71F9-BBE61F9B08FB}"/>
          </ac:spMkLst>
        </pc:spChg>
        <pc:spChg chg="mod">
          <ac:chgData name="Alvaro Escorcia" userId="71bbf50209f0cb2a" providerId="LiveId" clId="{1E5B9619-9BBF-4AA5-B038-D46F9A1F7D6B}" dt="2024-12-10T19:29:54.981" v="150" actId="14100"/>
          <ac:spMkLst>
            <pc:docMk/>
            <pc:sldMk cId="3006847160" sldId="278"/>
            <ac:spMk id="36" creationId="{DE35A81B-999F-B68D-0D1D-A3D5405604B6}"/>
          </ac:spMkLst>
        </pc:spChg>
        <pc:spChg chg="mod">
          <ac:chgData name="Alvaro Escorcia" userId="71bbf50209f0cb2a" providerId="LiveId" clId="{1E5B9619-9BBF-4AA5-B038-D46F9A1F7D6B}" dt="2024-12-10T20:05:52.564" v="368" actId="1076"/>
          <ac:spMkLst>
            <pc:docMk/>
            <pc:sldMk cId="3006847160" sldId="278"/>
            <ac:spMk id="54" creationId="{F049E911-3331-94E0-2D72-A4036C6EF1CB}"/>
          </ac:spMkLst>
        </pc:spChg>
        <pc:spChg chg="mod">
          <ac:chgData name="Alvaro Escorcia" userId="71bbf50209f0cb2a" providerId="LiveId" clId="{1E5B9619-9BBF-4AA5-B038-D46F9A1F7D6B}" dt="2024-12-10T20:05:52.564" v="368" actId="1076"/>
          <ac:spMkLst>
            <pc:docMk/>
            <pc:sldMk cId="3006847160" sldId="278"/>
            <ac:spMk id="56" creationId="{92F9EF66-90F8-D557-A9AA-DD3457A99238}"/>
          </ac:spMkLst>
        </pc:spChg>
        <pc:spChg chg="mod">
          <ac:chgData name="Alvaro Escorcia" userId="71bbf50209f0cb2a" providerId="LiveId" clId="{1E5B9619-9BBF-4AA5-B038-D46F9A1F7D6B}" dt="2024-12-10T20:05:52.564" v="368" actId="1076"/>
          <ac:spMkLst>
            <pc:docMk/>
            <pc:sldMk cId="3006847160" sldId="278"/>
            <ac:spMk id="57" creationId="{87D32DFA-CA50-D171-793A-20AFC5C4D56F}"/>
          </ac:spMkLst>
        </pc:spChg>
        <pc:spChg chg="mod">
          <ac:chgData name="Alvaro Escorcia" userId="71bbf50209f0cb2a" providerId="LiveId" clId="{1E5B9619-9BBF-4AA5-B038-D46F9A1F7D6B}" dt="2024-12-10T20:05:52.564" v="368" actId="1076"/>
          <ac:spMkLst>
            <pc:docMk/>
            <pc:sldMk cId="3006847160" sldId="278"/>
            <ac:spMk id="61" creationId="{51AB2BE2-B43E-470B-BFC6-88774C562051}"/>
          </ac:spMkLst>
        </pc:spChg>
        <pc:spChg chg="mod">
          <ac:chgData name="Alvaro Escorcia" userId="71bbf50209f0cb2a" providerId="LiveId" clId="{1E5B9619-9BBF-4AA5-B038-D46F9A1F7D6B}" dt="2024-12-10T19:44:08.794" v="186" actId="20577"/>
          <ac:spMkLst>
            <pc:docMk/>
            <pc:sldMk cId="3006847160" sldId="278"/>
            <ac:spMk id="67" creationId="{552BF308-7C89-1639-145D-3B8336299B87}"/>
          </ac:spMkLst>
        </pc:spChg>
        <pc:spChg chg="add mod">
          <ac:chgData name="Alvaro Escorcia" userId="71bbf50209f0cb2a" providerId="LiveId" clId="{1E5B9619-9BBF-4AA5-B038-D46F9A1F7D6B}" dt="2024-12-10T20:05:52.564" v="368" actId="1076"/>
          <ac:spMkLst>
            <pc:docMk/>
            <pc:sldMk cId="3006847160" sldId="278"/>
            <ac:spMk id="1043" creationId="{C6BFF4BC-1942-E2C8-6B90-8EAFC3F1A445}"/>
          </ac:spMkLst>
        </pc:spChg>
        <pc:spChg chg="add mod">
          <ac:chgData name="Alvaro Escorcia" userId="71bbf50209f0cb2a" providerId="LiveId" clId="{1E5B9619-9BBF-4AA5-B038-D46F9A1F7D6B}" dt="2024-12-10T20:05:52.564" v="368" actId="1076"/>
          <ac:spMkLst>
            <pc:docMk/>
            <pc:sldMk cId="3006847160" sldId="278"/>
            <ac:spMk id="1044" creationId="{AA3BFCC7-AE50-41A5-A36D-175F1AFB3BFD}"/>
          </ac:spMkLst>
        </pc:spChg>
        <pc:spChg chg="add mod">
          <ac:chgData name="Alvaro Escorcia" userId="71bbf50209f0cb2a" providerId="LiveId" clId="{1E5B9619-9BBF-4AA5-B038-D46F9A1F7D6B}" dt="2024-12-10T20:05:52.564" v="368" actId="1076"/>
          <ac:spMkLst>
            <pc:docMk/>
            <pc:sldMk cId="3006847160" sldId="278"/>
            <ac:spMk id="1045" creationId="{8A360FA5-5DF4-12D3-5557-2BEB48AD3508}"/>
          </ac:spMkLst>
        </pc:spChg>
        <pc:spChg chg="add mod">
          <ac:chgData name="Alvaro Escorcia" userId="71bbf50209f0cb2a" providerId="LiveId" clId="{1E5B9619-9BBF-4AA5-B038-D46F9A1F7D6B}" dt="2024-12-10T20:05:52.564" v="368" actId="1076"/>
          <ac:spMkLst>
            <pc:docMk/>
            <pc:sldMk cId="3006847160" sldId="278"/>
            <ac:spMk id="1046" creationId="{1EAE95DC-FCF0-C7D1-FC6A-8FA6BC894809}"/>
          </ac:spMkLst>
        </pc:spChg>
        <pc:grpChg chg="mod">
          <ac:chgData name="Alvaro Escorcia" userId="71bbf50209f0cb2a" providerId="LiveId" clId="{1E5B9619-9BBF-4AA5-B038-D46F9A1F7D6B}" dt="2024-12-10T20:05:52.564" v="368" actId="1076"/>
          <ac:grpSpMkLst>
            <pc:docMk/>
            <pc:sldMk cId="3006847160" sldId="278"/>
            <ac:grpSpMk id="25" creationId="{A00F03C7-4730-2E92-D3A2-54E3D6761910}"/>
          </ac:grpSpMkLst>
        </pc:grpChg>
        <pc:grpChg chg="mod">
          <ac:chgData name="Alvaro Escorcia" userId="71bbf50209f0cb2a" providerId="LiveId" clId="{1E5B9619-9BBF-4AA5-B038-D46F9A1F7D6B}" dt="2024-12-10T20:05:52.564" v="368" actId="1076"/>
          <ac:grpSpMkLst>
            <pc:docMk/>
            <pc:sldMk cId="3006847160" sldId="278"/>
            <ac:grpSpMk id="26" creationId="{9A539704-F98E-3B62-538E-6C231F61F5FD}"/>
          </ac:grpSpMkLst>
        </pc:grpChg>
        <pc:grpChg chg="mod">
          <ac:chgData name="Alvaro Escorcia" userId="71bbf50209f0cb2a" providerId="LiveId" clId="{1E5B9619-9BBF-4AA5-B038-D46F9A1F7D6B}" dt="2024-12-10T20:05:52.564" v="368" actId="1076"/>
          <ac:grpSpMkLst>
            <pc:docMk/>
            <pc:sldMk cId="3006847160" sldId="278"/>
            <ac:grpSpMk id="27" creationId="{FA93DD3D-2146-AABC-59AC-07AC7A30B931}"/>
          </ac:grpSpMkLst>
        </pc:grpChg>
        <pc:grpChg chg="mod">
          <ac:chgData name="Alvaro Escorcia" userId="71bbf50209f0cb2a" providerId="LiveId" clId="{1E5B9619-9BBF-4AA5-B038-D46F9A1F7D6B}" dt="2024-12-10T20:05:52.564" v="368" actId="1076"/>
          <ac:grpSpMkLst>
            <pc:docMk/>
            <pc:sldMk cId="3006847160" sldId="278"/>
            <ac:grpSpMk id="53" creationId="{20676E70-87A4-19DA-AB6E-78187C452BBB}"/>
          </ac:grpSpMkLst>
        </pc:grpChg>
        <pc:picChg chg="del">
          <ac:chgData name="Alvaro Escorcia" userId="71bbf50209f0cb2a" providerId="LiveId" clId="{1E5B9619-9BBF-4AA5-B038-D46F9A1F7D6B}" dt="2024-12-10T19:20:49.846" v="20" actId="478"/>
          <ac:picMkLst>
            <pc:docMk/>
            <pc:sldMk cId="3006847160" sldId="278"/>
            <ac:picMk id="4" creationId="{59805D65-EE64-39B2-1001-64DE4F6B0507}"/>
          </ac:picMkLst>
        </pc:picChg>
        <pc:picChg chg="mod">
          <ac:chgData name="Alvaro Escorcia" userId="71bbf50209f0cb2a" providerId="LiveId" clId="{1E5B9619-9BBF-4AA5-B038-D46F9A1F7D6B}" dt="2024-12-10T20:05:52.564" v="368" actId="1076"/>
          <ac:picMkLst>
            <pc:docMk/>
            <pc:sldMk cId="3006847160" sldId="278"/>
            <ac:picMk id="6" creationId="{98F0AD67-858B-9539-7167-B753475C53F4}"/>
          </ac:picMkLst>
        </pc:picChg>
        <pc:picChg chg="mod">
          <ac:chgData name="Alvaro Escorcia" userId="71bbf50209f0cb2a" providerId="LiveId" clId="{1E5B9619-9BBF-4AA5-B038-D46F9A1F7D6B}" dt="2024-12-10T20:05:52.564" v="368" actId="1076"/>
          <ac:picMkLst>
            <pc:docMk/>
            <pc:sldMk cId="3006847160" sldId="278"/>
            <ac:picMk id="15" creationId="{5A1FF442-01B5-14F1-CB92-1DA4E0E15ACC}"/>
          </ac:picMkLst>
        </pc:picChg>
        <pc:picChg chg="del">
          <ac:chgData name="Alvaro Escorcia" userId="71bbf50209f0cb2a" providerId="LiveId" clId="{1E5B9619-9BBF-4AA5-B038-D46F9A1F7D6B}" dt="2024-12-10T19:20:49.846" v="20" actId="478"/>
          <ac:picMkLst>
            <pc:docMk/>
            <pc:sldMk cId="3006847160" sldId="278"/>
            <ac:picMk id="16" creationId="{F68A43FE-1602-839B-BF62-76D84BF5F8C9}"/>
          </ac:picMkLst>
        </pc:picChg>
        <pc:picChg chg="del">
          <ac:chgData name="Alvaro Escorcia" userId="71bbf50209f0cb2a" providerId="LiveId" clId="{1E5B9619-9BBF-4AA5-B038-D46F9A1F7D6B}" dt="2024-12-10T19:20:49.846" v="20" actId="478"/>
          <ac:picMkLst>
            <pc:docMk/>
            <pc:sldMk cId="3006847160" sldId="278"/>
            <ac:picMk id="17" creationId="{0AF3E23D-D9DB-5B67-70C7-DAB98C08A6B2}"/>
          </ac:picMkLst>
        </pc:picChg>
        <pc:picChg chg="del">
          <ac:chgData name="Alvaro Escorcia" userId="71bbf50209f0cb2a" providerId="LiveId" clId="{1E5B9619-9BBF-4AA5-B038-D46F9A1F7D6B}" dt="2024-12-10T19:20:49.846" v="20" actId="478"/>
          <ac:picMkLst>
            <pc:docMk/>
            <pc:sldMk cId="3006847160" sldId="278"/>
            <ac:picMk id="21" creationId="{18A15F3E-31AA-19A4-3A38-8B7A520F0E02}"/>
          </ac:picMkLst>
        </pc:picChg>
        <pc:picChg chg="del">
          <ac:chgData name="Alvaro Escorcia" userId="71bbf50209f0cb2a" providerId="LiveId" clId="{1E5B9619-9BBF-4AA5-B038-D46F9A1F7D6B}" dt="2024-12-10T19:20:49.846" v="20" actId="478"/>
          <ac:picMkLst>
            <pc:docMk/>
            <pc:sldMk cId="3006847160" sldId="278"/>
            <ac:picMk id="22" creationId="{5DDDD6F9-353C-BE4E-0A48-9C0E2CB290F9}"/>
          </ac:picMkLst>
        </pc:picChg>
        <pc:picChg chg="del">
          <ac:chgData name="Alvaro Escorcia" userId="71bbf50209f0cb2a" providerId="LiveId" clId="{1E5B9619-9BBF-4AA5-B038-D46F9A1F7D6B}" dt="2024-12-10T19:20:49.846" v="20" actId="478"/>
          <ac:picMkLst>
            <pc:docMk/>
            <pc:sldMk cId="3006847160" sldId="278"/>
            <ac:picMk id="23" creationId="{96B10CBB-26B9-6972-DFD2-4495ACAB5C1B}"/>
          </ac:picMkLst>
        </pc:picChg>
        <pc:picChg chg="mod">
          <ac:chgData name="Alvaro Escorcia" userId="71bbf50209f0cb2a" providerId="LiveId" clId="{1E5B9619-9BBF-4AA5-B038-D46F9A1F7D6B}" dt="2024-12-10T20:05:52.564" v="368" actId="1076"/>
          <ac:picMkLst>
            <pc:docMk/>
            <pc:sldMk cId="3006847160" sldId="278"/>
            <ac:picMk id="24" creationId="{1D9955A5-EC9F-895A-E735-4B44D4624FB1}"/>
          </ac:picMkLst>
        </pc:picChg>
        <pc:picChg chg="add mod ord">
          <ac:chgData name="Alvaro Escorcia" userId="71bbf50209f0cb2a" providerId="LiveId" clId="{1E5B9619-9BBF-4AA5-B038-D46F9A1F7D6B}" dt="2024-12-10T20:05:52.564" v="368" actId="1076"/>
          <ac:picMkLst>
            <pc:docMk/>
            <pc:sldMk cId="3006847160" sldId="278"/>
            <ac:picMk id="30" creationId="{9D128A4B-B9B2-6B10-DB9E-C6C4DB48F5B5}"/>
          </ac:picMkLst>
        </pc:picChg>
        <pc:picChg chg="add mod">
          <ac:chgData name="Alvaro Escorcia" userId="71bbf50209f0cb2a" providerId="LiveId" clId="{1E5B9619-9BBF-4AA5-B038-D46F9A1F7D6B}" dt="2024-12-10T20:05:52.564" v="368" actId="1076"/>
          <ac:picMkLst>
            <pc:docMk/>
            <pc:sldMk cId="3006847160" sldId="278"/>
            <ac:picMk id="33" creationId="{74A934F5-AC40-D331-551C-BD036133382F}"/>
          </ac:picMkLst>
        </pc:picChg>
        <pc:picChg chg="mod">
          <ac:chgData name="Alvaro Escorcia" userId="71bbf50209f0cb2a" providerId="LiveId" clId="{1E5B9619-9BBF-4AA5-B038-D46F9A1F7D6B}" dt="2024-12-10T20:05:52.564" v="368" actId="1076"/>
          <ac:picMkLst>
            <pc:docMk/>
            <pc:sldMk cId="3006847160" sldId="278"/>
            <ac:picMk id="55" creationId="{36A06DD0-F17D-A829-DC0D-B1B4DB484BEC}"/>
          </ac:picMkLst>
        </pc:picChg>
        <pc:picChg chg="del">
          <ac:chgData name="Alvaro Escorcia" userId="71bbf50209f0cb2a" providerId="LiveId" clId="{1E5B9619-9BBF-4AA5-B038-D46F9A1F7D6B}" dt="2024-12-10T19:20:56.792" v="22" actId="478"/>
          <ac:picMkLst>
            <pc:docMk/>
            <pc:sldMk cId="3006847160" sldId="278"/>
            <ac:picMk id="58" creationId="{00000000-0008-0000-0D00-000003000000}"/>
          </ac:picMkLst>
        </pc:picChg>
        <pc:picChg chg="del">
          <ac:chgData name="Alvaro Escorcia" userId="71bbf50209f0cb2a" providerId="LiveId" clId="{1E5B9619-9BBF-4AA5-B038-D46F9A1F7D6B}" dt="2024-12-10T19:20:49.846" v="20" actId="478"/>
          <ac:picMkLst>
            <pc:docMk/>
            <pc:sldMk cId="3006847160" sldId="278"/>
            <ac:picMk id="59" creationId="{00000000-0008-0000-0D00-000005000000}"/>
          </ac:picMkLst>
        </pc:picChg>
        <pc:picChg chg="del">
          <ac:chgData name="Alvaro Escorcia" userId="71bbf50209f0cb2a" providerId="LiveId" clId="{1E5B9619-9BBF-4AA5-B038-D46F9A1F7D6B}" dt="2024-12-10T19:20:49.846" v="20" actId="478"/>
          <ac:picMkLst>
            <pc:docMk/>
            <pc:sldMk cId="3006847160" sldId="278"/>
            <ac:picMk id="60" creationId="{00000000-0008-0000-0D00-000007000000}"/>
          </ac:picMkLst>
        </pc:picChg>
        <pc:picChg chg="del">
          <ac:chgData name="Alvaro Escorcia" userId="71bbf50209f0cb2a" providerId="LiveId" clId="{1E5B9619-9BBF-4AA5-B038-D46F9A1F7D6B}" dt="2024-12-10T19:20:49.846" v="20" actId="478"/>
          <ac:picMkLst>
            <pc:docMk/>
            <pc:sldMk cId="3006847160" sldId="278"/>
            <ac:picMk id="62" creationId="{00000000-0008-0000-0D00-000009000000}"/>
          </ac:picMkLst>
        </pc:picChg>
        <pc:picChg chg="del">
          <ac:chgData name="Alvaro Escorcia" userId="71bbf50209f0cb2a" providerId="LiveId" clId="{1E5B9619-9BBF-4AA5-B038-D46F9A1F7D6B}" dt="2024-12-10T19:20:49.846" v="20" actId="478"/>
          <ac:picMkLst>
            <pc:docMk/>
            <pc:sldMk cId="3006847160" sldId="278"/>
            <ac:picMk id="63" creationId="{00000000-0008-0000-0D00-00000B000000}"/>
          </ac:picMkLst>
        </pc:picChg>
        <pc:picChg chg="del">
          <ac:chgData name="Alvaro Escorcia" userId="71bbf50209f0cb2a" providerId="LiveId" clId="{1E5B9619-9BBF-4AA5-B038-D46F9A1F7D6B}" dt="2024-12-10T19:20:49.846" v="20" actId="478"/>
          <ac:picMkLst>
            <pc:docMk/>
            <pc:sldMk cId="3006847160" sldId="278"/>
            <ac:picMk id="64" creationId="{00000000-0008-0000-0D00-00000D000000}"/>
          </ac:picMkLst>
        </pc:picChg>
        <pc:picChg chg="del">
          <ac:chgData name="Alvaro Escorcia" userId="71bbf50209f0cb2a" providerId="LiveId" clId="{1E5B9619-9BBF-4AA5-B038-D46F9A1F7D6B}" dt="2024-12-10T19:20:49.846" v="20" actId="478"/>
          <ac:picMkLst>
            <pc:docMk/>
            <pc:sldMk cId="3006847160" sldId="278"/>
            <ac:picMk id="65" creationId="{00000000-0008-0000-0D00-00000F000000}"/>
          </ac:picMkLst>
        </pc:picChg>
        <pc:picChg chg="del">
          <ac:chgData name="Alvaro Escorcia" userId="71bbf50209f0cb2a" providerId="LiveId" clId="{1E5B9619-9BBF-4AA5-B038-D46F9A1F7D6B}" dt="2024-12-10T19:20:53.937" v="21" actId="478"/>
          <ac:picMkLst>
            <pc:docMk/>
            <pc:sldMk cId="3006847160" sldId="278"/>
            <ac:picMk id="68" creationId="{00000000-0008-0000-0D00-000015000000}"/>
          </ac:picMkLst>
        </pc:picChg>
        <pc:picChg chg="del">
          <ac:chgData name="Alvaro Escorcia" userId="71bbf50209f0cb2a" providerId="LiveId" clId="{1E5B9619-9BBF-4AA5-B038-D46F9A1F7D6B}" dt="2024-12-10T19:20:49.846" v="20" actId="478"/>
          <ac:picMkLst>
            <pc:docMk/>
            <pc:sldMk cId="3006847160" sldId="278"/>
            <ac:picMk id="70" creationId="{00000000-0008-0000-0D00-000019000000}"/>
          </ac:picMkLst>
        </pc:picChg>
        <pc:picChg chg="del">
          <ac:chgData name="Alvaro Escorcia" userId="71bbf50209f0cb2a" providerId="LiveId" clId="{1E5B9619-9BBF-4AA5-B038-D46F9A1F7D6B}" dt="2024-12-10T19:20:49.846" v="20" actId="478"/>
          <ac:picMkLst>
            <pc:docMk/>
            <pc:sldMk cId="3006847160" sldId="278"/>
            <ac:picMk id="71" creationId="{00000000-0008-0000-0D00-00001B000000}"/>
          </ac:picMkLst>
        </pc:picChg>
        <pc:picChg chg="del">
          <ac:chgData name="Alvaro Escorcia" userId="71bbf50209f0cb2a" providerId="LiveId" clId="{1E5B9619-9BBF-4AA5-B038-D46F9A1F7D6B}" dt="2024-12-10T19:20:49.846" v="20" actId="478"/>
          <ac:picMkLst>
            <pc:docMk/>
            <pc:sldMk cId="3006847160" sldId="278"/>
            <ac:picMk id="72" creationId="{00000000-0008-0000-0D00-00001D000000}"/>
          </ac:picMkLst>
        </pc:picChg>
        <pc:picChg chg="del">
          <ac:chgData name="Alvaro Escorcia" userId="71bbf50209f0cb2a" providerId="LiveId" clId="{1E5B9619-9BBF-4AA5-B038-D46F9A1F7D6B}" dt="2024-12-10T19:20:49.846" v="20" actId="478"/>
          <ac:picMkLst>
            <pc:docMk/>
            <pc:sldMk cId="3006847160" sldId="278"/>
            <ac:picMk id="73" creationId="{00000000-0008-0000-0D00-00001F000000}"/>
          </ac:picMkLst>
        </pc:picChg>
        <pc:picChg chg="del">
          <ac:chgData name="Alvaro Escorcia" userId="71bbf50209f0cb2a" providerId="LiveId" clId="{1E5B9619-9BBF-4AA5-B038-D46F9A1F7D6B}" dt="2024-12-10T19:20:49.846" v="20" actId="478"/>
          <ac:picMkLst>
            <pc:docMk/>
            <pc:sldMk cId="3006847160" sldId="278"/>
            <ac:picMk id="74" creationId="{00000000-0008-0000-0D00-000021000000}"/>
          </ac:picMkLst>
        </pc:picChg>
        <pc:picChg chg="del">
          <ac:chgData name="Alvaro Escorcia" userId="71bbf50209f0cb2a" providerId="LiveId" clId="{1E5B9619-9BBF-4AA5-B038-D46F9A1F7D6B}" dt="2024-12-10T19:20:49.846" v="20" actId="478"/>
          <ac:picMkLst>
            <pc:docMk/>
            <pc:sldMk cId="3006847160" sldId="278"/>
            <ac:picMk id="75" creationId="{00000000-0008-0000-0D00-000025000000}"/>
          </ac:picMkLst>
        </pc:picChg>
        <pc:picChg chg="del">
          <ac:chgData name="Alvaro Escorcia" userId="71bbf50209f0cb2a" providerId="LiveId" clId="{1E5B9619-9BBF-4AA5-B038-D46F9A1F7D6B}" dt="2024-12-10T19:20:49.846" v="20" actId="478"/>
          <ac:picMkLst>
            <pc:docMk/>
            <pc:sldMk cId="3006847160" sldId="278"/>
            <ac:picMk id="76" creationId="{00000000-0008-0000-0D00-000027000000}"/>
          </ac:picMkLst>
        </pc:picChg>
        <pc:picChg chg="del">
          <ac:chgData name="Alvaro Escorcia" userId="71bbf50209f0cb2a" providerId="LiveId" clId="{1E5B9619-9BBF-4AA5-B038-D46F9A1F7D6B}" dt="2024-12-10T19:22:55" v="39" actId="478"/>
          <ac:picMkLst>
            <pc:docMk/>
            <pc:sldMk cId="3006847160" sldId="278"/>
            <ac:picMk id="77" creationId="{00000000-0008-0000-0D00-00002B000000}"/>
          </ac:picMkLst>
        </pc:picChg>
        <pc:picChg chg="del">
          <ac:chgData name="Alvaro Escorcia" userId="71bbf50209f0cb2a" providerId="LiveId" clId="{1E5B9619-9BBF-4AA5-B038-D46F9A1F7D6B}" dt="2024-12-10T19:20:49.846" v="20" actId="478"/>
          <ac:picMkLst>
            <pc:docMk/>
            <pc:sldMk cId="3006847160" sldId="278"/>
            <ac:picMk id="78" creationId="{00000000-0008-0000-0D00-00002D000000}"/>
          </ac:picMkLst>
        </pc:picChg>
        <pc:picChg chg="del">
          <ac:chgData name="Alvaro Escorcia" userId="71bbf50209f0cb2a" providerId="LiveId" clId="{1E5B9619-9BBF-4AA5-B038-D46F9A1F7D6B}" dt="2024-12-10T19:20:49.846" v="20" actId="478"/>
          <ac:picMkLst>
            <pc:docMk/>
            <pc:sldMk cId="3006847160" sldId="278"/>
            <ac:picMk id="80" creationId="{00000000-0008-0000-0D00-000031000000}"/>
          </ac:picMkLst>
        </pc:picChg>
        <pc:picChg chg="del">
          <ac:chgData name="Alvaro Escorcia" userId="71bbf50209f0cb2a" providerId="LiveId" clId="{1E5B9619-9BBF-4AA5-B038-D46F9A1F7D6B}" dt="2024-12-10T19:20:49.846" v="20" actId="478"/>
          <ac:picMkLst>
            <pc:docMk/>
            <pc:sldMk cId="3006847160" sldId="278"/>
            <ac:picMk id="81" creationId="{00000000-0008-0000-0D00-000033000000}"/>
          </ac:picMkLst>
        </pc:picChg>
        <pc:picChg chg="del">
          <ac:chgData name="Alvaro Escorcia" userId="71bbf50209f0cb2a" providerId="LiveId" clId="{1E5B9619-9BBF-4AA5-B038-D46F9A1F7D6B}" dt="2024-12-10T19:20:49.846" v="20" actId="478"/>
          <ac:picMkLst>
            <pc:docMk/>
            <pc:sldMk cId="3006847160" sldId="278"/>
            <ac:picMk id="83" creationId="{00000000-0008-0000-0D00-000035000000}"/>
          </ac:picMkLst>
        </pc:picChg>
        <pc:picChg chg="del">
          <ac:chgData name="Alvaro Escorcia" userId="71bbf50209f0cb2a" providerId="LiveId" clId="{1E5B9619-9BBF-4AA5-B038-D46F9A1F7D6B}" dt="2024-12-10T19:20:49.846" v="20" actId="478"/>
          <ac:picMkLst>
            <pc:docMk/>
            <pc:sldMk cId="3006847160" sldId="278"/>
            <ac:picMk id="85" creationId="{00000000-0008-0000-0D00-000039000000}"/>
          </ac:picMkLst>
        </pc:picChg>
        <pc:picChg chg="add mod">
          <ac:chgData name="Alvaro Escorcia" userId="71bbf50209f0cb2a" providerId="LiveId" clId="{1E5B9619-9BBF-4AA5-B038-D46F9A1F7D6B}" dt="2024-12-10T20:06:02.043" v="369" actId="1076"/>
          <ac:picMkLst>
            <pc:docMk/>
            <pc:sldMk cId="3006847160" sldId="278"/>
            <ac:picMk id="1026" creationId="{F7F80DA7-1DE7-B21F-4BAD-946C6AD99F11}"/>
          </ac:picMkLst>
        </pc:picChg>
        <pc:picChg chg="add mod">
          <ac:chgData name="Alvaro Escorcia" userId="71bbf50209f0cb2a" providerId="LiveId" clId="{1E5B9619-9BBF-4AA5-B038-D46F9A1F7D6B}" dt="2024-12-10T20:06:02.043" v="369" actId="1076"/>
          <ac:picMkLst>
            <pc:docMk/>
            <pc:sldMk cId="3006847160" sldId="278"/>
            <ac:picMk id="1028" creationId="{84F82C0E-C763-75DA-74C4-6CAAF7500D1A}"/>
          </ac:picMkLst>
        </pc:picChg>
        <pc:picChg chg="add mod">
          <ac:chgData name="Alvaro Escorcia" userId="71bbf50209f0cb2a" providerId="LiveId" clId="{1E5B9619-9BBF-4AA5-B038-D46F9A1F7D6B}" dt="2024-12-10T20:06:02.043" v="369" actId="1076"/>
          <ac:picMkLst>
            <pc:docMk/>
            <pc:sldMk cId="3006847160" sldId="278"/>
            <ac:picMk id="1030" creationId="{640832C6-7057-CA06-B575-12608960FE0B}"/>
          </ac:picMkLst>
        </pc:picChg>
        <pc:cxnChg chg="add mod">
          <ac:chgData name="Alvaro Escorcia" userId="71bbf50209f0cb2a" providerId="LiveId" clId="{1E5B9619-9BBF-4AA5-B038-D46F9A1F7D6B}" dt="2024-12-10T20:05:52.564" v="368" actId="1076"/>
          <ac:cxnSpMkLst>
            <pc:docMk/>
            <pc:sldMk cId="3006847160" sldId="278"/>
            <ac:cxnSpMk id="35" creationId="{BB9E10F4-34D1-706F-EE6E-54D8C8134952}"/>
          </ac:cxnSpMkLst>
        </pc:cxnChg>
        <pc:cxnChg chg="add mod">
          <ac:chgData name="Alvaro Escorcia" userId="71bbf50209f0cb2a" providerId="LiveId" clId="{1E5B9619-9BBF-4AA5-B038-D46F9A1F7D6B}" dt="2024-12-10T20:05:52.564" v="368" actId="1076"/>
          <ac:cxnSpMkLst>
            <pc:docMk/>
            <pc:sldMk cId="3006847160" sldId="278"/>
            <ac:cxnSpMk id="39" creationId="{8E20E6A4-0323-1DFA-8EBE-C6DA62DD6C5B}"/>
          </ac:cxnSpMkLst>
        </pc:cxnChg>
        <pc:cxnChg chg="add mod">
          <ac:chgData name="Alvaro Escorcia" userId="71bbf50209f0cb2a" providerId="LiveId" clId="{1E5B9619-9BBF-4AA5-B038-D46F9A1F7D6B}" dt="2024-12-10T20:05:52.564" v="368" actId="1076"/>
          <ac:cxnSpMkLst>
            <pc:docMk/>
            <pc:sldMk cId="3006847160" sldId="278"/>
            <ac:cxnSpMk id="43" creationId="{52784810-A88C-484C-1B95-6D1DDD73CE51}"/>
          </ac:cxnSpMkLst>
        </pc:cxnChg>
        <pc:cxnChg chg="add mod">
          <ac:chgData name="Alvaro Escorcia" userId="71bbf50209f0cb2a" providerId="LiveId" clId="{1E5B9619-9BBF-4AA5-B038-D46F9A1F7D6B}" dt="2024-12-10T20:05:52.564" v="368" actId="1076"/>
          <ac:cxnSpMkLst>
            <pc:docMk/>
            <pc:sldMk cId="3006847160" sldId="278"/>
            <ac:cxnSpMk id="48" creationId="{392DC4DD-960C-5B4E-3DFA-50336E8BB021}"/>
          </ac:cxnSpMkLst>
        </pc:cxnChg>
        <pc:cxnChg chg="add mod">
          <ac:chgData name="Alvaro Escorcia" userId="71bbf50209f0cb2a" providerId="LiveId" clId="{1E5B9619-9BBF-4AA5-B038-D46F9A1F7D6B}" dt="2024-12-10T20:05:52.564" v="368" actId="1076"/>
          <ac:cxnSpMkLst>
            <pc:docMk/>
            <pc:sldMk cId="3006847160" sldId="278"/>
            <ac:cxnSpMk id="79" creationId="{883F3905-339C-CBCB-18C6-5C56EB5CAB5F}"/>
          </ac:cxnSpMkLst>
        </pc:cxnChg>
        <pc:cxnChg chg="add mod">
          <ac:chgData name="Alvaro Escorcia" userId="71bbf50209f0cb2a" providerId="LiveId" clId="{1E5B9619-9BBF-4AA5-B038-D46F9A1F7D6B}" dt="2024-12-10T20:05:52.564" v="368" actId="1076"/>
          <ac:cxnSpMkLst>
            <pc:docMk/>
            <pc:sldMk cId="3006847160" sldId="278"/>
            <ac:cxnSpMk id="84" creationId="{59B56AF3-C464-A6F9-21CD-C612C85E8CAE}"/>
          </ac:cxnSpMkLst>
        </pc:cxnChg>
        <pc:cxnChg chg="add mod">
          <ac:chgData name="Alvaro Escorcia" userId="71bbf50209f0cb2a" providerId="LiveId" clId="{1E5B9619-9BBF-4AA5-B038-D46F9A1F7D6B}" dt="2024-12-10T20:05:52.564" v="368" actId="1076"/>
          <ac:cxnSpMkLst>
            <pc:docMk/>
            <pc:sldMk cId="3006847160" sldId="278"/>
            <ac:cxnSpMk id="88" creationId="{1208CEBA-FA9A-A5FB-9DA4-AA6D29B4FDE0}"/>
          </ac:cxnSpMkLst>
        </pc:cxnChg>
        <pc:cxnChg chg="add mod">
          <ac:chgData name="Alvaro Escorcia" userId="71bbf50209f0cb2a" providerId="LiveId" clId="{1E5B9619-9BBF-4AA5-B038-D46F9A1F7D6B}" dt="2024-12-10T20:05:52.564" v="368" actId="1076"/>
          <ac:cxnSpMkLst>
            <pc:docMk/>
            <pc:sldMk cId="3006847160" sldId="278"/>
            <ac:cxnSpMk id="90" creationId="{19CCA3E5-DE3F-59EC-5A9B-4FE0AC2D83CF}"/>
          </ac:cxnSpMkLst>
        </pc:cxnChg>
        <pc:cxnChg chg="add mod">
          <ac:chgData name="Alvaro Escorcia" userId="71bbf50209f0cb2a" providerId="LiveId" clId="{1E5B9619-9BBF-4AA5-B038-D46F9A1F7D6B}" dt="2024-12-10T20:05:52.564" v="368" actId="1076"/>
          <ac:cxnSpMkLst>
            <pc:docMk/>
            <pc:sldMk cId="3006847160" sldId="278"/>
            <ac:cxnSpMk id="91" creationId="{3B0C8E95-DEDD-5E04-B8B0-8804E4495623}"/>
          </ac:cxnSpMkLst>
        </pc:cxnChg>
        <pc:cxnChg chg="add mod">
          <ac:chgData name="Alvaro Escorcia" userId="71bbf50209f0cb2a" providerId="LiveId" clId="{1E5B9619-9BBF-4AA5-B038-D46F9A1F7D6B}" dt="2024-12-10T20:05:52.564" v="368" actId="1076"/>
          <ac:cxnSpMkLst>
            <pc:docMk/>
            <pc:sldMk cId="3006847160" sldId="278"/>
            <ac:cxnSpMk id="93" creationId="{EA364F8A-78A4-2C0B-6EF4-15F39A600F44}"/>
          </ac:cxnSpMkLst>
        </pc:cxnChg>
        <pc:cxnChg chg="add mod">
          <ac:chgData name="Alvaro Escorcia" userId="71bbf50209f0cb2a" providerId="LiveId" clId="{1E5B9619-9BBF-4AA5-B038-D46F9A1F7D6B}" dt="2024-12-10T20:05:52.564" v="368" actId="1076"/>
          <ac:cxnSpMkLst>
            <pc:docMk/>
            <pc:sldMk cId="3006847160" sldId="278"/>
            <ac:cxnSpMk id="97" creationId="{CF396B7E-43E4-7364-0764-B32126FFA251}"/>
          </ac:cxnSpMkLst>
        </pc:cxnChg>
        <pc:cxnChg chg="add mod">
          <ac:chgData name="Alvaro Escorcia" userId="71bbf50209f0cb2a" providerId="LiveId" clId="{1E5B9619-9BBF-4AA5-B038-D46F9A1F7D6B}" dt="2024-12-10T20:05:52.564" v="368" actId="1076"/>
          <ac:cxnSpMkLst>
            <pc:docMk/>
            <pc:sldMk cId="3006847160" sldId="278"/>
            <ac:cxnSpMk id="102" creationId="{3B5FA586-F25E-FB49-68E6-060A5C42A592}"/>
          </ac:cxnSpMkLst>
        </pc:cxnChg>
        <pc:cxnChg chg="add mod">
          <ac:chgData name="Alvaro Escorcia" userId="71bbf50209f0cb2a" providerId="LiveId" clId="{1E5B9619-9BBF-4AA5-B038-D46F9A1F7D6B}" dt="2024-12-10T20:05:52.564" v="368" actId="1076"/>
          <ac:cxnSpMkLst>
            <pc:docMk/>
            <pc:sldMk cId="3006847160" sldId="278"/>
            <ac:cxnSpMk id="112" creationId="{D825178E-621A-5B9E-3DD6-920DB8483F73}"/>
          </ac:cxnSpMkLst>
        </pc:cxnChg>
        <pc:cxnChg chg="add mod">
          <ac:chgData name="Alvaro Escorcia" userId="71bbf50209f0cb2a" providerId="LiveId" clId="{1E5B9619-9BBF-4AA5-B038-D46F9A1F7D6B}" dt="2024-12-10T20:05:52.564" v="368" actId="1076"/>
          <ac:cxnSpMkLst>
            <pc:docMk/>
            <pc:sldMk cId="3006847160" sldId="278"/>
            <ac:cxnSpMk id="117" creationId="{13B66CFD-85B2-4A09-2764-B4180E74B3D1}"/>
          </ac:cxnSpMkLst>
        </pc:cxnChg>
        <pc:cxnChg chg="add mod">
          <ac:chgData name="Alvaro Escorcia" userId="71bbf50209f0cb2a" providerId="LiveId" clId="{1E5B9619-9BBF-4AA5-B038-D46F9A1F7D6B}" dt="2024-12-10T20:05:52.564" v="368" actId="1076"/>
          <ac:cxnSpMkLst>
            <pc:docMk/>
            <pc:sldMk cId="3006847160" sldId="278"/>
            <ac:cxnSpMk id="121" creationId="{FB1DF048-4154-A032-6235-40207833F73A}"/>
          </ac:cxnSpMkLst>
        </pc:cxnChg>
        <pc:cxnChg chg="add mod">
          <ac:chgData name="Alvaro Escorcia" userId="71bbf50209f0cb2a" providerId="LiveId" clId="{1E5B9619-9BBF-4AA5-B038-D46F9A1F7D6B}" dt="2024-12-10T20:05:52.564" v="368" actId="1076"/>
          <ac:cxnSpMkLst>
            <pc:docMk/>
            <pc:sldMk cId="3006847160" sldId="278"/>
            <ac:cxnSpMk id="127" creationId="{86DA9547-A42A-60EC-6036-6D0BFD60E599}"/>
          </ac:cxnSpMkLst>
        </pc:cxnChg>
        <pc:cxnChg chg="add mod">
          <ac:chgData name="Alvaro Escorcia" userId="71bbf50209f0cb2a" providerId="LiveId" clId="{1E5B9619-9BBF-4AA5-B038-D46F9A1F7D6B}" dt="2024-12-10T20:05:52.564" v="368" actId="1076"/>
          <ac:cxnSpMkLst>
            <pc:docMk/>
            <pc:sldMk cId="3006847160" sldId="278"/>
            <ac:cxnSpMk id="1027" creationId="{BB5430F2-8B8B-0F69-4B45-96E0FC99A1F6}"/>
          </ac:cxnSpMkLst>
        </pc:cxnChg>
        <pc:cxnChg chg="add mod">
          <ac:chgData name="Alvaro Escorcia" userId="71bbf50209f0cb2a" providerId="LiveId" clId="{1E5B9619-9BBF-4AA5-B038-D46F9A1F7D6B}" dt="2024-12-10T20:05:52.564" v="368" actId="1076"/>
          <ac:cxnSpMkLst>
            <pc:docMk/>
            <pc:sldMk cId="3006847160" sldId="278"/>
            <ac:cxnSpMk id="1033" creationId="{31F0BCB4-3596-7A31-E3DE-5E7B7BE5CC18}"/>
          </ac:cxnSpMkLst>
        </pc:cxnChg>
        <pc:cxnChg chg="add mod">
          <ac:chgData name="Alvaro Escorcia" userId="71bbf50209f0cb2a" providerId="LiveId" clId="{1E5B9619-9BBF-4AA5-B038-D46F9A1F7D6B}" dt="2024-12-10T20:05:52.564" v="368" actId="1076"/>
          <ac:cxnSpMkLst>
            <pc:docMk/>
            <pc:sldMk cId="3006847160" sldId="278"/>
            <ac:cxnSpMk id="1036" creationId="{26B7CB33-8D61-3BEB-3D22-EDA853BFC9C4}"/>
          </ac:cxnSpMkLst>
        </pc:cxnChg>
        <pc:cxnChg chg="add mod">
          <ac:chgData name="Alvaro Escorcia" userId="71bbf50209f0cb2a" providerId="LiveId" clId="{1E5B9619-9BBF-4AA5-B038-D46F9A1F7D6B}" dt="2024-12-10T20:05:52.564" v="368" actId="1076"/>
          <ac:cxnSpMkLst>
            <pc:docMk/>
            <pc:sldMk cId="3006847160" sldId="278"/>
            <ac:cxnSpMk id="1040" creationId="{1FDF3712-4DA0-8ED1-49A4-076A94CDAB71}"/>
          </ac:cxnSpMkLst>
        </pc:cxnChg>
      </pc:sldChg>
    </pc:docChg>
  </pc:docChgLst>
  <pc:docChgLst>
    <pc:chgData name="Alvaro Escorcia" userId="71bbf50209f0cb2a" providerId="LiveId" clId="{F0316A29-D756-4620-8BE4-9BEF583238AD}"/>
    <pc:docChg chg="custSel addSld modSld">
      <pc:chgData name="Alvaro Escorcia" userId="71bbf50209f0cb2a" providerId="LiveId" clId="{F0316A29-D756-4620-8BE4-9BEF583238AD}" dt="2024-12-11T17:10:39.763" v="322" actId="1076"/>
      <pc:docMkLst>
        <pc:docMk/>
      </pc:docMkLst>
      <pc:sldChg chg="addSp delSp modSp new mod">
        <pc:chgData name="Alvaro Escorcia" userId="71bbf50209f0cb2a" providerId="LiveId" clId="{F0316A29-D756-4620-8BE4-9BEF583238AD}" dt="2024-12-11T16:10:11.784" v="122" actId="1076"/>
        <pc:sldMkLst>
          <pc:docMk/>
          <pc:sldMk cId="3850870178" sldId="279"/>
        </pc:sldMkLst>
        <pc:spChg chg="mod">
          <ac:chgData name="Alvaro Escorcia" userId="71bbf50209f0cb2a" providerId="LiveId" clId="{F0316A29-D756-4620-8BE4-9BEF583238AD}" dt="2024-12-11T15:50:22.201" v="1"/>
          <ac:spMkLst>
            <pc:docMk/>
            <pc:sldMk cId="3850870178" sldId="279"/>
            <ac:spMk id="5" creationId="{D5EC01C9-0CE7-F972-C486-1EDCFAF623F2}"/>
          </ac:spMkLst>
        </pc:spChg>
        <pc:spChg chg="del mod">
          <ac:chgData name="Alvaro Escorcia" userId="71bbf50209f0cb2a" providerId="LiveId" clId="{F0316A29-D756-4620-8BE4-9BEF583238AD}" dt="2024-12-11T15:52:11.104" v="47" actId="478"/>
          <ac:spMkLst>
            <pc:docMk/>
            <pc:sldMk cId="3850870178" sldId="279"/>
            <ac:spMk id="6" creationId="{087106B4-1CA6-3494-95B9-3F1A53400E2C}"/>
          </ac:spMkLst>
        </pc:spChg>
        <pc:spChg chg="mod">
          <ac:chgData name="Alvaro Escorcia" userId="71bbf50209f0cb2a" providerId="LiveId" clId="{F0316A29-D756-4620-8BE4-9BEF583238AD}" dt="2024-12-11T15:59:38.647" v="93" actId="14100"/>
          <ac:spMkLst>
            <pc:docMk/>
            <pc:sldMk cId="3850870178" sldId="279"/>
            <ac:spMk id="7" creationId="{063686EF-4B06-2FEC-19E7-C1FF0C826792}"/>
          </ac:spMkLst>
        </pc:spChg>
        <pc:spChg chg="mod">
          <ac:chgData name="Alvaro Escorcia" userId="71bbf50209f0cb2a" providerId="LiveId" clId="{F0316A29-D756-4620-8BE4-9BEF583238AD}" dt="2024-12-11T15:52:02.364" v="46" actId="20577"/>
          <ac:spMkLst>
            <pc:docMk/>
            <pc:sldMk cId="3850870178" sldId="279"/>
            <ac:spMk id="8" creationId="{4398D59F-2AE6-B0AD-3BAF-24940E6AA471}"/>
          </ac:spMkLst>
        </pc:spChg>
        <pc:spChg chg="mod">
          <ac:chgData name="Alvaro Escorcia" userId="71bbf50209f0cb2a" providerId="LiveId" clId="{F0316A29-D756-4620-8BE4-9BEF583238AD}" dt="2024-12-11T15:59:46.395" v="94" actId="1076"/>
          <ac:spMkLst>
            <pc:docMk/>
            <pc:sldMk cId="3850870178" sldId="279"/>
            <ac:spMk id="9" creationId="{10DD0F98-64B6-BFBD-F586-3DAD3147D548}"/>
          </ac:spMkLst>
        </pc:spChg>
        <pc:spChg chg="add mod">
          <ac:chgData name="Alvaro Escorcia" userId="71bbf50209f0cb2a" providerId="LiveId" clId="{F0316A29-D756-4620-8BE4-9BEF583238AD}" dt="2024-12-11T16:08:17.367" v="96"/>
          <ac:spMkLst>
            <pc:docMk/>
            <pc:sldMk cId="3850870178" sldId="279"/>
            <ac:spMk id="15" creationId="{1BDBA8EF-A4EB-671C-6A04-2BC2AB088A61}"/>
          </ac:spMkLst>
        </pc:spChg>
        <pc:spChg chg="add mod">
          <ac:chgData name="Alvaro Escorcia" userId="71bbf50209f0cb2a" providerId="LiveId" clId="{F0316A29-D756-4620-8BE4-9BEF583238AD}" dt="2024-12-11T16:08:34.281" v="118" actId="20577"/>
          <ac:spMkLst>
            <pc:docMk/>
            <pc:sldMk cId="3850870178" sldId="279"/>
            <ac:spMk id="16" creationId="{ECBE93E3-63E8-E01B-4CA8-D36A021BF6C8}"/>
          </ac:spMkLst>
        </pc:spChg>
        <pc:grpChg chg="add mod">
          <ac:chgData name="Alvaro Escorcia" userId="71bbf50209f0cb2a" providerId="LiveId" clId="{F0316A29-D756-4620-8BE4-9BEF583238AD}" dt="2024-12-11T16:00:05.176" v="95" actId="164"/>
          <ac:grpSpMkLst>
            <pc:docMk/>
            <pc:sldMk cId="3850870178" sldId="279"/>
            <ac:grpSpMk id="2" creationId="{F6E677C7-1450-6EC2-6F1D-E56996BABE46}"/>
          </ac:grpSpMkLst>
        </pc:grpChg>
        <pc:grpChg chg="mod">
          <ac:chgData name="Alvaro Escorcia" userId="71bbf50209f0cb2a" providerId="LiveId" clId="{F0316A29-D756-4620-8BE4-9BEF583238AD}" dt="2024-12-11T15:50:22.201" v="1"/>
          <ac:grpSpMkLst>
            <pc:docMk/>
            <pc:sldMk cId="3850870178" sldId="279"/>
            <ac:grpSpMk id="3" creationId="{F2AA9717-E48E-9807-A2C4-B0AEDE6B57E6}"/>
          </ac:grpSpMkLst>
        </pc:grpChg>
        <pc:grpChg chg="add mod">
          <ac:chgData name="Alvaro Escorcia" userId="71bbf50209f0cb2a" providerId="LiveId" clId="{F0316A29-D756-4620-8BE4-9BEF583238AD}" dt="2024-12-11T16:00:05.176" v="95" actId="164"/>
          <ac:grpSpMkLst>
            <pc:docMk/>
            <pc:sldMk cId="3850870178" sldId="279"/>
            <ac:grpSpMk id="14" creationId="{B9B34F03-EC94-9960-61B2-D9934F25E346}"/>
          </ac:grpSpMkLst>
        </pc:grpChg>
        <pc:graphicFrameChg chg="add mod">
          <ac:chgData name="Alvaro Escorcia" userId="71bbf50209f0cb2a" providerId="LiveId" clId="{F0316A29-D756-4620-8BE4-9BEF583238AD}" dt="2024-12-11T16:00:05.176" v="95" actId="164"/>
          <ac:graphicFrameMkLst>
            <pc:docMk/>
            <pc:sldMk cId="3850870178" sldId="279"/>
            <ac:graphicFrameMk id="13" creationId="{359C2DCD-B5D3-3DC0-1D7D-C46044A87147}"/>
          </ac:graphicFrameMkLst>
        </pc:graphicFrameChg>
        <pc:graphicFrameChg chg="add mod">
          <ac:chgData name="Alvaro Escorcia" userId="71bbf50209f0cb2a" providerId="LiveId" clId="{F0316A29-D756-4620-8BE4-9BEF583238AD}" dt="2024-12-11T16:10:11.784" v="122" actId="1076"/>
          <ac:graphicFrameMkLst>
            <pc:docMk/>
            <pc:sldMk cId="3850870178" sldId="279"/>
            <ac:graphicFrameMk id="18" creationId="{451AC15D-289E-D8C2-F34C-18E9BFBB6EF1}"/>
          </ac:graphicFrameMkLst>
        </pc:graphicFrameChg>
        <pc:picChg chg="mod">
          <ac:chgData name="Alvaro Escorcia" userId="71bbf50209f0cb2a" providerId="LiveId" clId="{F0316A29-D756-4620-8BE4-9BEF583238AD}" dt="2024-12-11T15:50:22.201" v="1"/>
          <ac:picMkLst>
            <pc:docMk/>
            <pc:sldMk cId="3850870178" sldId="279"/>
            <ac:picMk id="4" creationId="{940F1DD6-3A4E-AECC-45C8-F0279219773D}"/>
          </ac:picMkLst>
        </pc:picChg>
        <pc:picChg chg="add del mod">
          <ac:chgData name="Alvaro Escorcia" userId="71bbf50209f0cb2a" providerId="LiveId" clId="{F0316A29-D756-4620-8BE4-9BEF583238AD}" dt="2024-12-11T15:53:35.044" v="65" actId="478"/>
          <ac:picMkLst>
            <pc:docMk/>
            <pc:sldMk cId="3850870178" sldId="279"/>
            <ac:picMk id="10" creationId="{3CC9CDCF-96A3-E4B1-DEF5-018435C74DF0}"/>
          </ac:picMkLst>
        </pc:picChg>
        <pc:picChg chg="add del mod">
          <ac:chgData name="Alvaro Escorcia" userId="71bbf50209f0cb2a" providerId="LiveId" clId="{F0316A29-D756-4620-8BE4-9BEF583238AD}" dt="2024-12-11T15:53:55.138" v="74" actId="478"/>
          <ac:picMkLst>
            <pc:docMk/>
            <pc:sldMk cId="3850870178" sldId="279"/>
            <ac:picMk id="12" creationId="{6009D22B-D060-65AD-F746-6419A23B3A3E}"/>
          </ac:picMkLst>
        </pc:picChg>
        <pc:picChg chg="add mod">
          <ac:chgData name="Alvaro Escorcia" userId="71bbf50209f0cb2a" providerId="LiveId" clId="{F0316A29-D756-4620-8BE4-9BEF583238AD}" dt="2024-12-11T16:08:44.188" v="119"/>
          <ac:picMkLst>
            <pc:docMk/>
            <pc:sldMk cId="3850870178" sldId="279"/>
            <ac:picMk id="17" creationId="{98FE80D4-89FB-2AA6-8372-BC662832B60C}"/>
          </ac:picMkLst>
        </pc:picChg>
      </pc:sldChg>
      <pc:sldChg chg="addSp new mod">
        <pc:chgData name="Alvaro Escorcia" userId="71bbf50209f0cb2a" providerId="LiveId" clId="{F0316A29-D756-4620-8BE4-9BEF583238AD}" dt="2024-12-11T16:17:15.931" v="124" actId="22"/>
        <pc:sldMkLst>
          <pc:docMk/>
          <pc:sldMk cId="1448212831" sldId="280"/>
        </pc:sldMkLst>
        <pc:picChg chg="add">
          <ac:chgData name="Alvaro Escorcia" userId="71bbf50209f0cb2a" providerId="LiveId" clId="{F0316A29-D756-4620-8BE4-9BEF583238AD}" dt="2024-12-11T16:17:15.931" v="124" actId="22"/>
          <ac:picMkLst>
            <pc:docMk/>
            <pc:sldMk cId="1448212831" sldId="280"/>
            <ac:picMk id="3" creationId="{1DCB4869-24EF-0E90-95CE-F06EEE314B00}"/>
          </ac:picMkLst>
        </pc:picChg>
      </pc:sldChg>
      <pc:sldChg chg="addSp modSp new mod">
        <pc:chgData name="Alvaro Escorcia" userId="71bbf50209f0cb2a" providerId="LiveId" clId="{F0316A29-D756-4620-8BE4-9BEF583238AD}" dt="2024-12-11T16:20:27.720" v="147" actId="1076"/>
        <pc:sldMkLst>
          <pc:docMk/>
          <pc:sldMk cId="3639219988" sldId="281"/>
        </pc:sldMkLst>
        <pc:picChg chg="add mod">
          <ac:chgData name="Alvaro Escorcia" userId="71bbf50209f0cb2a" providerId="LiveId" clId="{F0316A29-D756-4620-8BE4-9BEF583238AD}" dt="2024-12-11T16:20:27.720" v="147" actId="1076"/>
          <ac:picMkLst>
            <pc:docMk/>
            <pc:sldMk cId="3639219988" sldId="281"/>
            <ac:picMk id="3" creationId="{440B134C-1B13-1AD2-B6F0-935ACA7A21C3}"/>
          </ac:picMkLst>
        </pc:picChg>
      </pc:sldChg>
      <pc:sldChg chg="addSp modSp new mod">
        <pc:chgData name="Alvaro Escorcia" userId="71bbf50209f0cb2a" providerId="LiveId" clId="{F0316A29-D756-4620-8BE4-9BEF583238AD}" dt="2024-12-11T16:53:36.736" v="244" actId="20577"/>
        <pc:sldMkLst>
          <pc:docMk/>
          <pc:sldMk cId="2139925018" sldId="282"/>
        </pc:sldMkLst>
        <pc:spChg chg="add mod">
          <ac:chgData name="Alvaro Escorcia" userId="71bbf50209f0cb2a" providerId="LiveId" clId="{F0316A29-D756-4620-8BE4-9BEF583238AD}" dt="2024-12-11T16:53:36.736" v="244" actId="20577"/>
          <ac:spMkLst>
            <pc:docMk/>
            <pc:sldMk cId="2139925018" sldId="282"/>
            <ac:spMk id="4" creationId="{BB443DE6-F723-9085-D653-68B15542DA0D}"/>
          </ac:spMkLst>
        </pc:spChg>
        <pc:picChg chg="add">
          <ac:chgData name="Alvaro Escorcia" userId="71bbf50209f0cb2a" providerId="LiveId" clId="{F0316A29-D756-4620-8BE4-9BEF583238AD}" dt="2024-12-11T16:53:18.058" v="239" actId="22"/>
          <ac:picMkLst>
            <pc:docMk/>
            <pc:sldMk cId="2139925018" sldId="282"/>
            <ac:picMk id="3" creationId="{B1BDF79B-D32E-AF87-FEC6-4CE6200F63AB}"/>
          </ac:picMkLst>
        </pc:picChg>
      </pc:sldChg>
      <pc:sldChg chg="addSp modSp new mod">
        <pc:chgData name="Alvaro Escorcia" userId="71bbf50209f0cb2a" providerId="LiveId" clId="{F0316A29-D756-4620-8BE4-9BEF583238AD}" dt="2024-12-11T16:51:29.453" v="238" actId="1076"/>
        <pc:sldMkLst>
          <pc:docMk/>
          <pc:sldMk cId="1912613000" sldId="283"/>
        </pc:sldMkLst>
        <pc:spChg chg="add mod">
          <ac:chgData name="Alvaro Escorcia" userId="71bbf50209f0cb2a" providerId="LiveId" clId="{F0316A29-D756-4620-8BE4-9BEF583238AD}" dt="2024-12-11T16:51:29.453" v="238" actId="1076"/>
          <ac:spMkLst>
            <pc:docMk/>
            <pc:sldMk cId="1912613000" sldId="283"/>
            <ac:spMk id="4" creationId="{0D62F62E-7438-2FC4-AF8A-ACFBBE94BAA6}"/>
          </ac:spMkLst>
        </pc:spChg>
        <pc:picChg chg="add mod">
          <ac:chgData name="Alvaro Escorcia" userId="71bbf50209f0cb2a" providerId="LiveId" clId="{F0316A29-D756-4620-8BE4-9BEF583238AD}" dt="2024-12-11T16:51:09.457" v="232" actId="1076"/>
          <ac:picMkLst>
            <pc:docMk/>
            <pc:sldMk cId="1912613000" sldId="283"/>
            <ac:picMk id="3" creationId="{D6A06763-B278-44A0-D511-A2C9DA0E517D}"/>
          </ac:picMkLst>
        </pc:picChg>
      </pc:sldChg>
      <pc:sldChg chg="addSp modSp new mod">
        <pc:chgData name="Alvaro Escorcia" userId="71bbf50209f0cb2a" providerId="LiveId" clId="{F0316A29-D756-4620-8BE4-9BEF583238AD}" dt="2024-12-11T16:47:50.393" v="229" actId="1076"/>
        <pc:sldMkLst>
          <pc:docMk/>
          <pc:sldMk cId="108693656" sldId="284"/>
        </pc:sldMkLst>
        <pc:spChg chg="add mod">
          <ac:chgData name="Alvaro Escorcia" userId="71bbf50209f0cb2a" providerId="LiveId" clId="{F0316A29-D756-4620-8BE4-9BEF583238AD}" dt="2024-12-11T16:47:50.393" v="229" actId="1076"/>
          <ac:spMkLst>
            <pc:docMk/>
            <pc:sldMk cId="108693656" sldId="284"/>
            <ac:spMk id="4" creationId="{C0222DDB-939E-29E5-C2AD-F32E69482B59}"/>
          </ac:spMkLst>
        </pc:spChg>
        <pc:picChg chg="add mod">
          <ac:chgData name="Alvaro Escorcia" userId="71bbf50209f0cb2a" providerId="LiveId" clId="{F0316A29-D756-4620-8BE4-9BEF583238AD}" dt="2024-12-11T16:47:20.918" v="222" actId="1076"/>
          <ac:picMkLst>
            <pc:docMk/>
            <pc:sldMk cId="108693656" sldId="284"/>
            <ac:picMk id="3" creationId="{6934E13C-A499-2021-234D-CCD53072C077}"/>
          </ac:picMkLst>
        </pc:picChg>
      </pc:sldChg>
      <pc:sldChg chg="addSp modSp new mod">
        <pc:chgData name="Alvaro Escorcia" userId="71bbf50209f0cb2a" providerId="LiveId" clId="{F0316A29-D756-4620-8BE4-9BEF583238AD}" dt="2024-12-11T16:45:01.227" v="219" actId="20577"/>
        <pc:sldMkLst>
          <pc:docMk/>
          <pc:sldMk cId="2541463013" sldId="285"/>
        </pc:sldMkLst>
        <pc:spChg chg="add mod">
          <ac:chgData name="Alvaro Escorcia" userId="71bbf50209f0cb2a" providerId="LiveId" clId="{F0316A29-D756-4620-8BE4-9BEF583238AD}" dt="2024-12-11T16:45:01.227" v="219" actId="20577"/>
          <ac:spMkLst>
            <pc:docMk/>
            <pc:sldMk cId="2541463013" sldId="285"/>
            <ac:spMk id="4" creationId="{5035AFF2-AE4E-856D-A479-60AFF56DCD53}"/>
          </ac:spMkLst>
        </pc:spChg>
        <pc:picChg chg="add mod modCrop">
          <ac:chgData name="Alvaro Escorcia" userId="71bbf50209f0cb2a" providerId="LiveId" clId="{F0316A29-D756-4620-8BE4-9BEF583238AD}" dt="2024-12-11T16:44:28.245" v="211" actId="1076"/>
          <ac:picMkLst>
            <pc:docMk/>
            <pc:sldMk cId="2541463013" sldId="285"/>
            <ac:picMk id="3" creationId="{92DC61B8-2742-3BFF-FD65-5E0BB234BDA6}"/>
          </ac:picMkLst>
        </pc:picChg>
      </pc:sldChg>
      <pc:sldChg chg="addSp modSp new mod">
        <pc:chgData name="Alvaro Escorcia" userId="71bbf50209f0cb2a" providerId="LiveId" clId="{F0316A29-D756-4620-8BE4-9BEF583238AD}" dt="2024-12-11T16:37:17.820" v="206" actId="1076"/>
        <pc:sldMkLst>
          <pc:docMk/>
          <pc:sldMk cId="112640979" sldId="286"/>
        </pc:sldMkLst>
        <pc:picChg chg="add mod">
          <ac:chgData name="Alvaro Escorcia" userId="71bbf50209f0cb2a" providerId="LiveId" clId="{F0316A29-D756-4620-8BE4-9BEF583238AD}" dt="2024-12-11T16:37:17.820" v="206" actId="1076"/>
          <ac:picMkLst>
            <pc:docMk/>
            <pc:sldMk cId="112640979" sldId="286"/>
            <ac:picMk id="3" creationId="{7FF78C09-4A6D-2A98-3AA8-DA7D474B82CD}"/>
          </ac:picMkLst>
        </pc:picChg>
      </pc:sldChg>
      <pc:sldChg chg="addSp modSp new mod">
        <pc:chgData name="Alvaro Escorcia" userId="71bbf50209f0cb2a" providerId="LiveId" clId="{F0316A29-D756-4620-8BE4-9BEF583238AD}" dt="2024-12-11T16:35:33.433" v="201" actId="1076"/>
        <pc:sldMkLst>
          <pc:docMk/>
          <pc:sldMk cId="2253110031" sldId="287"/>
        </pc:sldMkLst>
        <pc:picChg chg="add mod">
          <ac:chgData name="Alvaro Escorcia" userId="71bbf50209f0cb2a" providerId="LiveId" clId="{F0316A29-D756-4620-8BE4-9BEF583238AD}" dt="2024-12-11T16:35:33.433" v="201" actId="1076"/>
          <ac:picMkLst>
            <pc:docMk/>
            <pc:sldMk cId="2253110031" sldId="287"/>
            <ac:picMk id="3" creationId="{D70CCBF4-A1AB-5FDD-ED4E-7D90649D2D87}"/>
          </ac:picMkLst>
        </pc:picChg>
      </pc:sldChg>
      <pc:sldChg chg="addSp modSp new mod">
        <pc:chgData name="Alvaro Escorcia" userId="71bbf50209f0cb2a" providerId="LiveId" clId="{F0316A29-D756-4620-8BE4-9BEF583238AD}" dt="2024-12-11T16:34:10.222" v="194" actId="20577"/>
        <pc:sldMkLst>
          <pc:docMk/>
          <pc:sldMk cId="1588708764" sldId="288"/>
        </pc:sldMkLst>
        <pc:spChg chg="add mod">
          <ac:chgData name="Alvaro Escorcia" userId="71bbf50209f0cb2a" providerId="LiveId" clId="{F0316A29-D756-4620-8BE4-9BEF583238AD}" dt="2024-12-11T16:34:10.222" v="194" actId="20577"/>
          <ac:spMkLst>
            <pc:docMk/>
            <pc:sldMk cId="1588708764" sldId="288"/>
            <ac:spMk id="4" creationId="{A8BF63B1-1FE1-B795-0583-49AF9BF37A83}"/>
          </ac:spMkLst>
        </pc:spChg>
        <pc:picChg chg="add">
          <ac:chgData name="Alvaro Escorcia" userId="71bbf50209f0cb2a" providerId="LiveId" clId="{F0316A29-D756-4620-8BE4-9BEF583238AD}" dt="2024-12-11T16:33:42.726" v="188" actId="22"/>
          <ac:picMkLst>
            <pc:docMk/>
            <pc:sldMk cId="1588708764" sldId="288"/>
            <ac:picMk id="3" creationId="{01EACDCD-E06A-75BF-3567-E8CEC41C147C}"/>
          </ac:picMkLst>
        </pc:picChg>
      </pc:sldChg>
      <pc:sldChg chg="addSp modSp new mod">
        <pc:chgData name="Alvaro Escorcia" userId="71bbf50209f0cb2a" providerId="LiveId" clId="{F0316A29-D756-4620-8BE4-9BEF583238AD}" dt="2024-12-11T16:31:50.512" v="187" actId="1076"/>
        <pc:sldMkLst>
          <pc:docMk/>
          <pc:sldMk cId="4132920194" sldId="289"/>
        </pc:sldMkLst>
        <pc:picChg chg="add mod">
          <ac:chgData name="Alvaro Escorcia" userId="71bbf50209f0cb2a" providerId="LiveId" clId="{F0316A29-D756-4620-8BE4-9BEF583238AD}" dt="2024-12-11T16:31:50.512" v="187" actId="1076"/>
          <ac:picMkLst>
            <pc:docMk/>
            <pc:sldMk cId="4132920194" sldId="289"/>
            <ac:picMk id="3" creationId="{9B857F01-6EFA-D501-2B04-962B80BA1BFB}"/>
          </ac:picMkLst>
        </pc:picChg>
      </pc:sldChg>
      <pc:sldChg chg="addSp modSp new mod">
        <pc:chgData name="Alvaro Escorcia" userId="71bbf50209f0cb2a" providerId="LiveId" clId="{F0316A29-D756-4620-8BE4-9BEF583238AD}" dt="2024-12-11T16:30:27.052" v="179" actId="1076"/>
        <pc:sldMkLst>
          <pc:docMk/>
          <pc:sldMk cId="3540431042" sldId="290"/>
        </pc:sldMkLst>
        <pc:spChg chg="add mod">
          <ac:chgData name="Alvaro Escorcia" userId="71bbf50209f0cb2a" providerId="LiveId" clId="{F0316A29-D756-4620-8BE4-9BEF583238AD}" dt="2024-12-11T16:30:27.052" v="179" actId="1076"/>
          <ac:spMkLst>
            <pc:docMk/>
            <pc:sldMk cId="3540431042" sldId="290"/>
            <ac:spMk id="4" creationId="{5EAFB302-FBA3-B8A1-2623-A5BC75AACF55}"/>
          </ac:spMkLst>
        </pc:spChg>
        <pc:picChg chg="add">
          <ac:chgData name="Alvaro Escorcia" userId="71bbf50209f0cb2a" providerId="LiveId" clId="{F0316A29-D756-4620-8BE4-9BEF583238AD}" dt="2024-12-11T16:29:48.176" v="165" actId="22"/>
          <ac:picMkLst>
            <pc:docMk/>
            <pc:sldMk cId="3540431042" sldId="290"/>
            <ac:picMk id="3" creationId="{7C05CA4F-8F97-663D-EFE1-AB460C8727FB}"/>
          </ac:picMkLst>
        </pc:picChg>
      </pc:sldChg>
      <pc:sldChg chg="addSp modSp new mod">
        <pc:chgData name="Alvaro Escorcia" userId="71bbf50209f0cb2a" providerId="LiveId" clId="{F0316A29-D756-4620-8BE4-9BEF583238AD}" dt="2024-12-11T16:27:32.427" v="164" actId="20577"/>
        <pc:sldMkLst>
          <pc:docMk/>
          <pc:sldMk cId="2681704048" sldId="291"/>
        </pc:sldMkLst>
        <pc:spChg chg="add mod">
          <ac:chgData name="Alvaro Escorcia" userId="71bbf50209f0cb2a" providerId="LiveId" clId="{F0316A29-D756-4620-8BE4-9BEF583238AD}" dt="2024-12-11T16:27:32.427" v="164" actId="20577"/>
          <ac:spMkLst>
            <pc:docMk/>
            <pc:sldMk cId="2681704048" sldId="291"/>
            <ac:spMk id="4" creationId="{CE71F87F-E845-26DF-9362-BE90F0068E39}"/>
          </ac:spMkLst>
        </pc:spChg>
        <pc:picChg chg="add">
          <ac:chgData name="Alvaro Escorcia" userId="71bbf50209f0cb2a" providerId="LiveId" clId="{F0316A29-D756-4620-8BE4-9BEF583238AD}" dt="2024-12-11T16:27:13.472" v="158" actId="22"/>
          <ac:picMkLst>
            <pc:docMk/>
            <pc:sldMk cId="2681704048" sldId="291"/>
            <ac:picMk id="3" creationId="{E838DF18-5F70-FF7A-0D40-09A4A58C8449}"/>
          </ac:picMkLst>
        </pc:picChg>
      </pc:sldChg>
      <pc:sldChg chg="addSp modSp new mod">
        <pc:chgData name="Alvaro Escorcia" userId="71bbf50209f0cb2a" providerId="LiveId" clId="{F0316A29-D756-4620-8BE4-9BEF583238AD}" dt="2024-12-11T16:24:34.530" v="157" actId="1076"/>
        <pc:sldMkLst>
          <pc:docMk/>
          <pc:sldMk cId="1996165421" sldId="292"/>
        </pc:sldMkLst>
        <pc:spChg chg="add mod">
          <ac:chgData name="Alvaro Escorcia" userId="71bbf50209f0cb2a" providerId="LiveId" clId="{F0316A29-D756-4620-8BE4-9BEF583238AD}" dt="2024-12-11T16:24:34.530" v="157" actId="1076"/>
          <ac:spMkLst>
            <pc:docMk/>
            <pc:sldMk cId="1996165421" sldId="292"/>
            <ac:spMk id="4" creationId="{8E1BB1F4-5A33-307B-7B62-49A2EC13E962}"/>
          </ac:spMkLst>
        </pc:spChg>
        <pc:picChg chg="add mod">
          <ac:chgData name="Alvaro Escorcia" userId="71bbf50209f0cb2a" providerId="LiveId" clId="{F0316A29-D756-4620-8BE4-9BEF583238AD}" dt="2024-12-11T16:24:17.970" v="151" actId="1076"/>
          <ac:picMkLst>
            <pc:docMk/>
            <pc:sldMk cId="1996165421" sldId="292"/>
            <ac:picMk id="3" creationId="{A4FF620C-9484-9416-0FDD-27AFCFB1E9E8}"/>
          </ac:picMkLst>
        </pc:picChg>
      </pc:sldChg>
      <pc:sldChg chg="addSp modSp new mod">
        <pc:chgData name="Alvaro Escorcia" userId="71bbf50209f0cb2a" providerId="LiveId" clId="{F0316A29-D756-4620-8BE4-9BEF583238AD}" dt="2024-12-11T16:55:02.949" v="253" actId="1076"/>
        <pc:sldMkLst>
          <pc:docMk/>
          <pc:sldMk cId="251708979" sldId="293"/>
        </pc:sldMkLst>
        <pc:spChg chg="add mod">
          <ac:chgData name="Alvaro Escorcia" userId="71bbf50209f0cb2a" providerId="LiveId" clId="{F0316A29-D756-4620-8BE4-9BEF583238AD}" dt="2024-12-11T16:55:02.949" v="253" actId="1076"/>
          <ac:spMkLst>
            <pc:docMk/>
            <pc:sldMk cId="251708979" sldId="293"/>
            <ac:spMk id="4" creationId="{5FCA6123-E947-4C21-1791-F8629AA44928}"/>
          </ac:spMkLst>
        </pc:spChg>
        <pc:picChg chg="add mod modCrop">
          <ac:chgData name="Alvaro Escorcia" userId="71bbf50209f0cb2a" providerId="LiveId" clId="{F0316A29-D756-4620-8BE4-9BEF583238AD}" dt="2024-12-11T16:54:38.678" v="247" actId="1076"/>
          <ac:picMkLst>
            <pc:docMk/>
            <pc:sldMk cId="251708979" sldId="293"/>
            <ac:picMk id="3" creationId="{F3B00342-E90A-C885-FC78-8553EF860CC2}"/>
          </ac:picMkLst>
        </pc:picChg>
      </pc:sldChg>
      <pc:sldChg chg="addSp modSp new mod">
        <pc:chgData name="Alvaro Escorcia" userId="71bbf50209f0cb2a" providerId="LiveId" clId="{F0316A29-D756-4620-8BE4-9BEF583238AD}" dt="2024-12-11T16:56:21.456" v="259" actId="20577"/>
        <pc:sldMkLst>
          <pc:docMk/>
          <pc:sldMk cId="3732574332" sldId="294"/>
        </pc:sldMkLst>
        <pc:spChg chg="add mod">
          <ac:chgData name="Alvaro Escorcia" userId="71bbf50209f0cb2a" providerId="LiveId" clId="{F0316A29-D756-4620-8BE4-9BEF583238AD}" dt="2024-12-11T16:56:21.456" v="259" actId="20577"/>
          <ac:spMkLst>
            <pc:docMk/>
            <pc:sldMk cId="3732574332" sldId="294"/>
            <ac:spMk id="4" creationId="{E9F3B640-D28E-41A1-BD5F-D2149CBF514A}"/>
          </ac:spMkLst>
        </pc:spChg>
        <pc:picChg chg="add mod">
          <ac:chgData name="Alvaro Escorcia" userId="71bbf50209f0cb2a" providerId="LiveId" clId="{F0316A29-D756-4620-8BE4-9BEF583238AD}" dt="2024-12-11T16:56:03.441" v="255" actId="14100"/>
          <ac:picMkLst>
            <pc:docMk/>
            <pc:sldMk cId="3732574332" sldId="294"/>
            <ac:picMk id="3" creationId="{4034564A-03B8-C9D7-3623-C5B11728274A}"/>
          </ac:picMkLst>
        </pc:picChg>
      </pc:sldChg>
      <pc:sldChg chg="addSp modSp new mod">
        <pc:chgData name="Alvaro Escorcia" userId="71bbf50209f0cb2a" providerId="LiveId" clId="{F0316A29-D756-4620-8BE4-9BEF583238AD}" dt="2024-12-11T16:57:41.107" v="267" actId="1076"/>
        <pc:sldMkLst>
          <pc:docMk/>
          <pc:sldMk cId="203312571" sldId="295"/>
        </pc:sldMkLst>
        <pc:spChg chg="add mod">
          <ac:chgData name="Alvaro Escorcia" userId="71bbf50209f0cb2a" providerId="LiveId" clId="{F0316A29-D756-4620-8BE4-9BEF583238AD}" dt="2024-12-11T16:57:41.107" v="267" actId="1076"/>
          <ac:spMkLst>
            <pc:docMk/>
            <pc:sldMk cId="203312571" sldId="295"/>
            <ac:spMk id="4" creationId="{D764BE4F-B0FE-D3D6-7C7D-C5E942040A45}"/>
          </ac:spMkLst>
        </pc:spChg>
        <pc:picChg chg="add">
          <ac:chgData name="Alvaro Escorcia" userId="71bbf50209f0cb2a" providerId="LiveId" clId="{F0316A29-D756-4620-8BE4-9BEF583238AD}" dt="2024-12-11T16:57:17.817" v="260" actId="22"/>
          <ac:picMkLst>
            <pc:docMk/>
            <pc:sldMk cId="203312571" sldId="295"/>
            <ac:picMk id="3" creationId="{6537EE4B-6F8C-DCBF-510F-769EFA06B34C}"/>
          </ac:picMkLst>
        </pc:picChg>
      </pc:sldChg>
      <pc:sldChg chg="addSp modSp new mod">
        <pc:chgData name="Alvaro Escorcia" userId="71bbf50209f0cb2a" providerId="LiveId" clId="{F0316A29-D756-4620-8BE4-9BEF583238AD}" dt="2024-12-11T16:59:05.969" v="274" actId="1076"/>
        <pc:sldMkLst>
          <pc:docMk/>
          <pc:sldMk cId="2239269907" sldId="296"/>
        </pc:sldMkLst>
        <pc:spChg chg="add mod">
          <ac:chgData name="Alvaro Escorcia" userId="71bbf50209f0cb2a" providerId="LiveId" clId="{F0316A29-D756-4620-8BE4-9BEF583238AD}" dt="2024-12-11T16:59:05.969" v="274" actId="1076"/>
          <ac:spMkLst>
            <pc:docMk/>
            <pc:sldMk cId="2239269907" sldId="296"/>
            <ac:spMk id="4" creationId="{C0B44FF6-6942-CDA0-7DDB-15013CBC49A3}"/>
          </ac:spMkLst>
        </pc:spChg>
        <pc:picChg chg="add">
          <ac:chgData name="Alvaro Escorcia" userId="71bbf50209f0cb2a" providerId="LiveId" clId="{F0316A29-D756-4620-8BE4-9BEF583238AD}" dt="2024-12-11T16:58:43.482" v="268" actId="22"/>
          <ac:picMkLst>
            <pc:docMk/>
            <pc:sldMk cId="2239269907" sldId="296"/>
            <ac:picMk id="3" creationId="{0C8A7865-AEE5-C2F7-CA4E-6C04A35D96C9}"/>
          </ac:picMkLst>
        </pc:picChg>
      </pc:sldChg>
      <pc:sldChg chg="addSp modSp new mod">
        <pc:chgData name="Alvaro Escorcia" userId="71bbf50209f0cb2a" providerId="LiveId" clId="{F0316A29-D756-4620-8BE4-9BEF583238AD}" dt="2024-12-11T17:00:54.396" v="284" actId="1076"/>
        <pc:sldMkLst>
          <pc:docMk/>
          <pc:sldMk cId="2888181188" sldId="297"/>
        </pc:sldMkLst>
        <pc:spChg chg="add mod">
          <ac:chgData name="Alvaro Escorcia" userId="71bbf50209f0cb2a" providerId="LiveId" clId="{F0316A29-D756-4620-8BE4-9BEF583238AD}" dt="2024-12-11T17:00:54.396" v="284" actId="1076"/>
          <ac:spMkLst>
            <pc:docMk/>
            <pc:sldMk cId="2888181188" sldId="297"/>
            <ac:spMk id="4" creationId="{61CF34DA-6FA8-8B3C-E63D-ED55F32F9310}"/>
          </ac:spMkLst>
        </pc:spChg>
        <pc:picChg chg="add">
          <ac:chgData name="Alvaro Escorcia" userId="71bbf50209f0cb2a" providerId="LiveId" clId="{F0316A29-D756-4620-8BE4-9BEF583238AD}" dt="2024-12-11T17:00:36.463" v="278" actId="22"/>
          <ac:picMkLst>
            <pc:docMk/>
            <pc:sldMk cId="2888181188" sldId="297"/>
            <ac:picMk id="3" creationId="{2D4FA804-9C9D-C014-8D25-68925DA3D81E}"/>
          </ac:picMkLst>
        </pc:picChg>
      </pc:sldChg>
      <pc:sldChg chg="addSp modSp add mod">
        <pc:chgData name="Alvaro Escorcia" userId="71bbf50209f0cb2a" providerId="LiveId" clId="{F0316A29-D756-4620-8BE4-9BEF583238AD}" dt="2024-12-11T17:02:41.261" v="293" actId="20577"/>
        <pc:sldMkLst>
          <pc:docMk/>
          <pc:sldMk cId="1939852468" sldId="298"/>
        </pc:sldMkLst>
        <pc:spChg chg="add mod">
          <ac:chgData name="Alvaro Escorcia" userId="71bbf50209f0cb2a" providerId="LiveId" clId="{F0316A29-D756-4620-8BE4-9BEF583238AD}" dt="2024-12-11T17:02:41.261" v="293" actId="20577"/>
          <ac:spMkLst>
            <pc:docMk/>
            <pc:sldMk cId="1939852468" sldId="298"/>
            <ac:spMk id="4" creationId="{5E604E36-9A39-E0C5-D463-C5F1379969BA}"/>
          </ac:spMkLst>
        </pc:spChg>
        <pc:picChg chg="add mod">
          <ac:chgData name="Alvaro Escorcia" userId="71bbf50209f0cb2a" providerId="LiveId" clId="{F0316A29-D756-4620-8BE4-9BEF583238AD}" dt="2024-12-11T17:02:20.323" v="287" actId="1076"/>
          <ac:picMkLst>
            <pc:docMk/>
            <pc:sldMk cId="1939852468" sldId="298"/>
            <ac:picMk id="3" creationId="{5339C109-FB9D-6CC3-E136-1B26E020DB8C}"/>
          </ac:picMkLst>
        </pc:picChg>
      </pc:sldChg>
      <pc:sldChg chg="addSp modSp add mod">
        <pc:chgData name="Alvaro Escorcia" userId="71bbf50209f0cb2a" providerId="LiveId" clId="{F0316A29-D756-4620-8BE4-9BEF583238AD}" dt="2024-12-11T17:04:21.247" v="300" actId="1076"/>
        <pc:sldMkLst>
          <pc:docMk/>
          <pc:sldMk cId="1881330549" sldId="299"/>
        </pc:sldMkLst>
        <pc:spChg chg="add mod">
          <ac:chgData name="Alvaro Escorcia" userId="71bbf50209f0cb2a" providerId="LiveId" clId="{F0316A29-D756-4620-8BE4-9BEF583238AD}" dt="2024-12-11T17:04:21.247" v="300" actId="1076"/>
          <ac:spMkLst>
            <pc:docMk/>
            <pc:sldMk cId="1881330549" sldId="299"/>
            <ac:spMk id="4" creationId="{B4B275B6-ED1C-E4E0-0E7A-D030FB4D452A}"/>
          </ac:spMkLst>
        </pc:spChg>
        <pc:picChg chg="add">
          <ac:chgData name="Alvaro Escorcia" userId="71bbf50209f0cb2a" providerId="LiveId" clId="{F0316A29-D756-4620-8BE4-9BEF583238AD}" dt="2024-12-11T17:03:57.880" v="294" actId="22"/>
          <ac:picMkLst>
            <pc:docMk/>
            <pc:sldMk cId="1881330549" sldId="299"/>
            <ac:picMk id="3" creationId="{67943D09-98C1-2BB4-6842-39745C771FEC}"/>
          </ac:picMkLst>
        </pc:picChg>
      </pc:sldChg>
      <pc:sldChg chg="addSp modSp add mod replId">
        <pc:chgData name="Alvaro Escorcia" userId="71bbf50209f0cb2a" providerId="LiveId" clId="{F0316A29-D756-4620-8BE4-9BEF583238AD}" dt="2024-12-11T17:05:24.548" v="307" actId="20577"/>
        <pc:sldMkLst>
          <pc:docMk/>
          <pc:sldMk cId="4154152102" sldId="300"/>
        </pc:sldMkLst>
        <pc:spChg chg="add mod">
          <ac:chgData name="Alvaro Escorcia" userId="71bbf50209f0cb2a" providerId="LiveId" clId="{F0316A29-D756-4620-8BE4-9BEF583238AD}" dt="2024-12-11T17:05:24.548" v="307" actId="20577"/>
          <ac:spMkLst>
            <pc:docMk/>
            <pc:sldMk cId="4154152102" sldId="300"/>
            <ac:spMk id="4" creationId="{C3DD6C01-27D2-A64B-2AF9-D1B0CE1616C9}"/>
          </ac:spMkLst>
        </pc:spChg>
        <pc:picChg chg="add">
          <ac:chgData name="Alvaro Escorcia" userId="71bbf50209f0cb2a" providerId="LiveId" clId="{F0316A29-D756-4620-8BE4-9BEF583238AD}" dt="2024-12-11T17:05:08.587" v="301" actId="22"/>
          <ac:picMkLst>
            <pc:docMk/>
            <pc:sldMk cId="4154152102" sldId="300"/>
            <ac:picMk id="3" creationId="{9040A1CC-BA9A-699C-3643-A1A7DBFED384}"/>
          </ac:picMkLst>
        </pc:picChg>
      </pc:sldChg>
      <pc:sldChg chg="addSp modSp add mod">
        <pc:chgData name="Alvaro Escorcia" userId="71bbf50209f0cb2a" providerId="LiveId" clId="{F0316A29-D756-4620-8BE4-9BEF583238AD}" dt="2024-12-11T17:07:32.205" v="314" actId="1076"/>
        <pc:sldMkLst>
          <pc:docMk/>
          <pc:sldMk cId="1117433320" sldId="301"/>
        </pc:sldMkLst>
        <pc:spChg chg="add mod">
          <ac:chgData name="Alvaro Escorcia" userId="71bbf50209f0cb2a" providerId="LiveId" clId="{F0316A29-D756-4620-8BE4-9BEF583238AD}" dt="2024-12-11T17:07:32.205" v="314" actId="1076"/>
          <ac:spMkLst>
            <pc:docMk/>
            <pc:sldMk cId="1117433320" sldId="301"/>
            <ac:spMk id="4" creationId="{7A442D05-1AEA-3B80-0D5A-77685E4389B0}"/>
          </ac:spMkLst>
        </pc:spChg>
        <pc:picChg chg="add">
          <ac:chgData name="Alvaro Escorcia" userId="71bbf50209f0cb2a" providerId="LiveId" clId="{F0316A29-D756-4620-8BE4-9BEF583238AD}" dt="2024-12-11T17:07:04.685" v="308" actId="22"/>
          <ac:picMkLst>
            <pc:docMk/>
            <pc:sldMk cId="1117433320" sldId="301"/>
            <ac:picMk id="3" creationId="{0DCBEC8C-70A8-F45F-8467-468CA25D2487}"/>
          </ac:picMkLst>
        </pc:picChg>
      </pc:sldChg>
      <pc:sldChg chg="addSp modSp add mod replId">
        <pc:chgData name="Alvaro Escorcia" userId="71bbf50209f0cb2a" providerId="LiveId" clId="{F0316A29-D756-4620-8BE4-9BEF583238AD}" dt="2024-12-11T17:10:39.763" v="322" actId="1076"/>
        <pc:sldMkLst>
          <pc:docMk/>
          <pc:sldMk cId="3777499014" sldId="302"/>
        </pc:sldMkLst>
        <pc:spChg chg="add mod">
          <ac:chgData name="Alvaro Escorcia" userId="71bbf50209f0cb2a" providerId="LiveId" clId="{F0316A29-D756-4620-8BE4-9BEF583238AD}" dt="2024-12-11T17:10:39.763" v="322" actId="1076"/>
          <ac:spMkLst>
            <pc:docMk/>
            <pc:sldMk cId="3777499014" sldId="302"/>
            <ac:spMk id="4" creationId="{5F970EC3-9953-02CC-95F3-AEF094C8F41F}"/>
          </ac:spMkLst>
        </pc:spChg>
        <pc:picChg chg="add">
          <ac:chgData name="Alvaro Escorcia" userId="71bbf50209f0cb2a" providerId="LiveId" clId="{F0316A29-D756-4620-8BE4-9BEF583238AD}" dt="2024-12-11T17:09:48.896" v="315" actId="22"/>
          <ac:picMkLst>
            <pc:docMk/>
            <pc:sldMk cId="3777499014" sldId="302"/>
            <ac:picMk id="3" creationId="{0A79CDD5-45AB-7DA9-D443-38C8CC91F68A}"/>
          </ac:picMkLst>
        </pc:pic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430DB3-9535-4DBE-9E17-390778ECF73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2FDDD6B-5EFB-4F39-B51B-21BF2C1235F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6B210D6-0B3B-4D0D-9853-78B775059C89}"/>
              </a:ext>
            </a:extLst>
          </p:cNvPr>
          <p:cNvSpPr>
            <a:spLocks noGrp="1"/>
          </p:cNvSpPr>
          <p:nvPr>
            <p:ph type="dt" sz="half" idx="10"/>
          </p:nvPr>
        </p:nvSpPr>
        <p:spPr/>
        <p:txBody>
          <a:bodyPr/>
          <a:lstStyle/>
          <a:p>
            <a:fld id="{395BD3BC-55A7-4A0C-A84F-EB7741444786}" type="datetimeFigureOut">
              <a:rPr lang="en-US" smtClean="0"/>
              <a:t>12/11/2024</a:t>
            </a:fld>
            <a:endParaRPr lang="en-US"/>
          </a:p>
        </p:txBody>
      </p:sp>
      <p:sp>
        <p:nvSpPr>
          <p:cNvPr id="5" name="Footer Placeholder 4">
            <a:extLst>
              <a:ext uri="{FF2B5EF4-FFF2-40B4-BE49-F238E27FC236}">
                <a16:creationId xmlns:a16="http://schemas.microsoft.com/office/drawing/2014/main" id="{6CF843C4-B6B1-420E-81B4-98EF3E73098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CA6EF64-8B88-454D-81F0-54D0A22A6EB5}"/>
              </a:ext>
            </a:extLst>
          </p:cNvPr>
          <p:cNvSpPr>
            <a:spLocks noGrp="1"/>
          </p:cNvSpPr>
          <p:nvPr>
            <p:ph type="sldNum" sz="quarter" idx="12"/>
          </p:nvPr>
        </p:nvSpPr>
        <p:spPr/>
        <p:txBody>
          <a:bodyPr/>
          <a:lstStyle/>
          <a:p>
            <a:fld id="{DE0E1CF0-4777-46BD-8D50-1104B0C9ECFE}" type="slidenum">
              <a:rPr lang="en-US" smtClean="0"/>
              <a:t>‹#›</a:t>
            </a:fld>
            <a:endParaRPr lang="en-US"/>
          </a:p>
        </p:txBody>
      </p:sp>
    </p:spTree>
    <p:extLst>
      <p:ext uri="{BB962C8B-B14F-4D97-AF65-F5344CB8AC3E}">
        <p14:creationId xmlns:p14="http://schemas.microsoft.com/office/powerpoint/2010/main" val="15201465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5EC82E-B071-4B71-B284-7737773DA32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39D34A1-540E-49DF-8971-187CC0DF740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7189A4B-A418-4B47-95B9-BA8B682F5AED}"/>
              </a:ext>
            </a:extLst>
          </p:cNvPr>
          <p:cNvSpPr>
            <a:spLocks noGrp="1"/>
          </p:cNvSpPr>
          <p:nvPr>
            <p:ph type="dt" sz="half" idx="10"/>
          </p:nvPr>
        </p:nvSpPr>
        <p:spPr/>
        <p:txBody>
          <a:bodyPr/>
          <a:lstStyle/>
          <a:p>
            <a:fld id="{395BD3BC-55A7-4A0C-A84F-EB7741444786}" type="datetimeFigureOut">
              <a:rPr lang="en-US" smtClean="0"/>
              <a:t>12/11/2024</a:t>
            </a:fld>
            <a:endParaRPr lang="en-US"/>
          </a:p>
        </p:txBody>
      </p:sp>
      <p:sp>
        <p:nvSpPr>
          <p:cNvPr id="5" name="Footer Placeholder 4">
            <a:extLst>
              <a:ext uri="{FF2B5EF4-FFF2-40B4-BE49-F238E27FC236}">
                <a16:creationId xmlns:a16="http://schemas.microsoft.com/office/drawing/2014/main" id="{A8FCF963-0D7D-4D80-9AA7-7D755DBA3B7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A168CD6-1243-4CE0-B1E7-E8B027057DFC}"/>
              </a:ext>
            </a:extLst>
          </p:cNvPr>
          <p:cNvSpPr>
            <a:spLocks noGrp="1"/>
          </p:cNvSpPr>
          <p:nvPr>
            <p:ph type="sldNum" sz="quarter" idx="12"/>
          </p:nvPr>
        </p:nvSpPr>
        <p:spPr/>
        <p:txBody>
          <a:bodyPr/>
          <a:lstStyle/>
          <a:p>
            <a:fld id="{DE0E1CF0-4777-46BD-8D50-1104B0C9ECFE}" type="slidenum">
              <a:rPr lang="en-US" smtClean="0"/>
              <a:t>‹#›</a:t>
            </a:fld>
            <a:endParaRPr lang="en-US"/>
          </a:p>
        </p:txBody>
      </p:sp>
    </p:spTree>
    <p:extLst>
      <p:ext uri="{BB962C8B-B14F-4D97-AF65-F5344CB8AC3E}">
        <p14:creationId xmlns:p14="http://schemas.microsoft.com/office/powerpoint/2010/main" val="6930138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9EF6915-A49E-4AEC-BB67-1D12B5BC990F}"/>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39104EE-F879-4319-BB3E-FAC4F7D300C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8A4C8C5-0B5A-4AF4-846F-F0DFEC9C05E0}"/>
              </a:ext>
            </a:extLst>
          </p:cNvPr>
          <p:cNvSpPr>
            <a:spLocks noGrp="1"/>
          </p:cNvSpPr>
          <p:nvPr>
            <p:ph type="dt" sz="half" idx="10"/>
          </p:nvPr>
        </p:nvSpPr>
        <p:spPr/>
        <p:txBody>
          <a:bodyPr/>
          <a:lstStyle/>
          <a:p>
            <a:fld id="{395BD3BC-55A7-4A0C-A84F-EB7741444786}" type="datetimeFigureOut">
              <a:rPr lang="en-US" smtClean="0"/>
              <a:t>12/11/2024</a:t>
            </a:fld>
            <a:endParaRPr lang="en-US"/>
          </a:p>
        </p:txBody>
      </p:sp>
      <p:sp>
        <p:nvSpPr>
          <p:cNvPr id="5" name="Footer Placeholder 4">
            <a:extLst>
              <a:ext uri="{FF2B5EF4-FFF2-40B4-BE49-F238E27FC236}">
                <a16:creationId xmlns:a16="http://schemas.microsoft.com/office/drawing/2014/main" id="{502273D5-7A01-4710-A3DE-45D313C5C7F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A571A0F-E5CB-4C0E-B05F-67F29E5C0383}"/>
              </a:ext>
            </a:extLst>
          </p:cNvPr>
          <p:cNvSpPr>
            <a:spLocks noGrp="1"/>
          </p:cNvSpPr>
          <p:nvPr>
            <p:ph type="sldNum" sz="quarter" idx="12"/>
          </p:nvPr>
        </p:nvSpPr>
        <p:spPr/>
        <p:txBody>
          <a:bodyPr/>
          <a:lstStyle/>
          <a:p>
            <a:fld id="{DE0E1CF0-4777-46BD-8D50-1104B0C9ECFE}" type="slidenum">
              <a:rPr lang="en-US" smtClean="0"/>
              <a:t>‹#›</a:t>
            </a:fld>
            <a:endParaRPr lang="en-US"/>
          </a:p>
        </p:txBody>
      </p:sp>
    </p:spTree>
    <p:extLst>
      <p:ext uri="{BB962C8B-B14F-4D97-AF65-F5344CB8AC3E}">
        <p14:creationId xmlns:p14="http://schemas.microsoft.com/office/powerpoint/2010/main" val="5820983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ABB52E-E089-4F25-BB2A-F0CEF84E6B2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950274C-A80E-4650-A150-B95C7A2583A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9725007-5305-498F-BF37-33747B743E08}"/>
              </a:ext>
            </a:extLst>
          </p:cNvPr>
          <p:cNvSpPr>
            <a:spLocks noGrp="1"/>
          </p:cNvSpPr>
          <p:nvPr>
            <p:ph type="dt" sz="half" idx="10"/>
          </p:nvPr>
        </p:nvSpPr>
        <p:spPr/>
        <p:txBody>
          <a:bodyPr/>
          <a:lstStyle/>
          <a:p>
            <a:fld id="{395BD3BC-55A7-4A0C-A84F-EB7741444786}" type="datetimeFigureOut">
              <a:rPr lang="en-US" smtClean="0"/>
              <a:t>12/11/2024</a:t>
            </a:fld>
            <a:endParaRPr lang="en-US"/>
          </a:p>
        </p:txBody>
      </p:sp>
      <p:sp>
        <p:nvSpPr>
          <p:cNvPr id="5" name="Footer Placeholder 4">
            <a:extLst>
              <a:ext uri="{FF2B5EF4-FFF2-40B4-BE49-F238E27FC236}">
                <a16:creationId xmlns:a16="http://schemas.microsoft.com/office/drawing/2014/main" id="{1A244908-B8E5-4575-A01C-BAF7DD1F8E6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8159861-25D2-41EA-94C8-1B1ABBDE80D4}"/>
              </a:ext>
            </a:extLst>
          </p:cNvPr>
          <p:cNvSpPr>
            <a:spLocks noGrp="1"/>
          </p:cNvSpPr>
          <p:nvPr>
            <p:ph type="sldNum" sz="quarter" idx="12"/>
          </p:nvPr>
        </p:nvSpPr>
        <p:spPr/>
        <p:txBody>
          <a:bodyPr/>
          <a:lstStyle/>
          <a:p>
            <a:fld id="{DE0E1CF0-4777-46BD-8D50-1104B0C9ECFE}" type="slidenum">
              <a:rPr lang="en-US" smtClean="0"/>
              <a:t>‹#›</a:t>
            </a:fld>
            <a:endParaRPr lang="en-US"/>
          </a:p>
        </p:txBody>
      </p:sp>
    </p:spTree>
    <p:extLst>
      <p:ext uri="{BB962C8B-B14F-4D97-AF65-F5344CB8AC3E}">
        <p14:creationId xmlns:p14="http://schemas.microsoft.com/office/powerpoint/2010/main" val="42218578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256472-7CC7-45F4-9DE6-C0628A562A3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B74F13F-4B96-4DB8-968E-810D14ABE2D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8F28BBB-9C96-4E7E-B1DD-AF17E3BD4701}"/>
              </a:ext>
            </a:extLst>
          </p:cNvPr>
          <p:cNvSpPr>
            <a:spLocks noGrp="1"/>
          </p:cNvSpPr>
          <p:nvPr>
            <p:ph type="dt" sz="half" idx="10"/>
          </p:nvPr>
        </p:nvSpPr>
        <p:spPr/>
        <p:txBody>
          <a:bodyPr/>
          <a:lstStyle/>
          <a:p>
            <a:fld id="{395BD3BC-55A7-4A0C-A84F-EB7741444786}" type="datetimeFigureOut">
              <a:rPr lang="en-US" smtClean="0"/>
              <a:t>12/11/2024</a:t>
            </a:fld>
            <a:endParaRPr lang="en-US"/>
          </a:p>
        </p:txBody>
      </p:sp>
      <p:sp>
        <p:nvSpPr>
          <p:cNvPr id="5" name="Footer Placeholder 4">
            <a:extLst>
              <a:ext uri="{FF2B5EF4-FFF2-40B4-BE49-F238E27FC236}">
                <a16:creationId xmlns:a16="http://schemas.microsoft.com/office/drawing/2014/main" id="{E8E18439-24DA-481C-A767-CC1B57D129D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8E5C9E4-9A3B-4909-8EC0-A710F2057E64}"/>
              </a:ext>
            </a:extLst>
          </p:cNvPr>
          <p:cNvSpPr>
            <a:spLocks noGrp="1"/>
          </p:cNvSpPr>
          <p:nvPr>
            <p:ph type="sldNum" sz="quarter" idx="12"/>
          </p:nvPr>
        </p:nvSpPr>
        <p:spPr/>
        <p:txBody>
          <a:bodyPr/>
          <a:lstStyle/>
          <a:p>
            <a:fld id="{DE0E1CF0-4777-46BD-8D50-1104B0C9ECFE}" type="slidenum">
              <a:rPr lang="en-US" smtClean="0"/>
              <a:t>‹#›</a:t>
            </a:fld>
            <a:endParaRPr lang="en-US"/>
          </a:p>
        </p:txBody>
      </p:sp>
    </p:spTree>
    <p:extLst>
      <p:ext uri="{BB962C8B-B14F-4D97-AF65-F5344CB8AC3E}">
        <p14:creationId xmlns:p14="http://schemas.microsoft.com/office/powerpoint/2010/main" val="23725231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EEF3B9-F629-4DAA-90F0-8BC711CDC61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B29DFB9-930B-4052-86B7-E11822A37A5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45C9944-8AD2-4473-A63C-FC79D707536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3F58798-3597-4512-88BE-658C40603C37}"/>
              </a:ext>
            </a:extLst>
          </p:cNvPr>
          <p:cNvSpPr>
            <a:spLocks noGrp="1"/>
          </p:cNvSpPr>
          <p:nvPr>
            <p:ph type="dt" sz="half" idx="10"/>
          </p:nvPr>
        </p:nvSpPr>
        <p:spPr/>
        <p:txBody>
          <a:bodyPr/>
          <a:lstStyle/>
          <a:p>
            <a:fld id="{395BD3BC-55A7-4A0C-A84F-EB7741444786}" type="datetimeFigureOut">
              <a:rPr lang="en-US" smtClean="0"/>
              <a:t>12/11/2024</a:t>
            </a:fld>
            <a:endParaRPr lang="en-US"/>
          </a:p>
        </p:txBody>
      </p:sp>
      <p:sp>
        <p:nvSpPr>
          <p:cNvPr id="6" name="Footer Placeholder 5">
            <a:extLst>
              <a:ext uri="{FF2B5EF4-FFF2-40B4-BE49-F238E27FC236}">
                <a16:creationId xmlns:a16="http://schemas.microsoft.com/office/drawing/2014/main" id="{D74BCE2D-2C46-481B-B259-A90A1F88340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52FF754-2344-4DF0-9070-3B32C8B95EB3}"/>
              </a:ext>
            </a:extLst>
          </p:cNvPr>
          <p:cNvSpPr>
            <a:spLocks noGrp="1"/>
          </p:cNvSpPr>
          <p:nvPr>
            <p:ph type="sldNum" sz="quarter" idx="12"/>
          </p:nvPr>
        </p:nvSpPr>
        <p:spPr/>
        <p:txBody>
          <a:bodyPr/>
          <a:lstStyle/>
          <a:p>
            <a:fld id="{DE0E1CF0-4777-46BD-8D50-1104B0C9ECFE}" type="slidenum">
              <a:rPr lang="en-US" smtClean="0"/>
              <a:t>‹#›</a:t>
            </a:fld>
            <a:endParaRPr lang="en-US"/>
          </a:p>
        </p:txBody>
      </p:sp>
    </p:spTree>
    <p:extLst>
      <p:ext uri="{BB962C8B-B14F-4D97-AF65-F5344CB8AC3E}">
        <p14:creationId xmlns:p14="http://schemas.microsoft.com/office/powerpoint/2010/main" val="31338604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12705F-03D1-4FAB-A1CB-8C0C37A861C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74CEF0E-CDF7-4F63-BEBA-C843DACC673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B7D49D4-D9F6-4669-85B6-A3613078D2F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968F9D6-202D-4D7D-B6F4-A387BF06007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512007E-4004-41E8-8802-A137C5DE2322}"/>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4D9CC80-0451-4CB3-AA59-2BE14D428A73}"/>
              </a:ext>
            </a:extLst>
          </p:cNvPr>
          <p:cNvSpPr>
            <a:spLocks noGrp="1"/>
          </p:cNvSpPr>
          <p:nvPr>
            <p:ph type="dt" sz="half" idx="10"/>
          </p:nvPr>
        </p:nvSpPr>
        <p:spPr/>
        <p:txBody>
          <a:bodyPr/>
          <a:lstStyle/>
          <a:p>
            <a:fld id="{395BD3BC-55A7-4A0C-A84F-EB7741444786}" type="datetimeFigureOut">
              <a:rPr lang="en-US" smtClean="0"/>
              <a:t>12/11/2024</a:t>
            </a:fld>
            <a:endParaRPr lang="en-US"/>
          </a:p>
        </p:txBody>
      </p:sp>
      <p:sp>
        <p:nvSpPr>
          <p:cNvPr id="8" name="Footer Placeholder 7">
            <a:extLst>
              <a:ext uri="{FF2B5EF4-FFF2-40B4-BE49-F238E27FC236}">
                <a16:creationId xmlns:a16="http://schemas.microsoft.com/office/drawing/2014/main" id="{BAD6638C-A4BE-4BD7-9AC4-20CD72DEDD6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A53BF7A-F09D-40A7-9762-9FF729E9B8CE}"/>
              </a:ext>
            </a:extLst>
          </p:cNvPr>
          <p:cNvSpPr>
            <a:spLocks noGrp="1"/>
          </p:cNvSpPr>
          <p:nvPr>
            <p:ph type="sldNum" sz="quarter" idx="12"/>
          </p:nvPr>
        </p:nvSpPr>
        <p:spPr/>
        <p:txBody>
          <a:bodyPr/>
          <a:lstStyle/>
          <a:p>
            <a:fld id="{DE0E1CF0-4777-46BD-8D50-1104B0C9ECFE}" type="slidenum">
              <a:rPr lang="en-US" smtClean="0"/>
              <a:t>‹#›</a:t>
            </a:fld>
            <a:endParaRPr lang="en-US"/>
          </a:p>
        </p:txBody>
      </p:sp>
    </p:spTree>
    <p:extLst>
      <p:ext uri="{BB962C8B-B14F-4D97-AF65-F5344CB8AC3E}">
        <p14:creationId xmlns:p14="http://schemas.microsoft.com/office/powerpoint/2010/main" val="10046014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B761EA-D826-42F7-B96B-96C3CC789E4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3932E9F-9E86-4360-8372-F9EEEE61E691}"/>
              </a:ext>
            </a:extLst>
          </p:cNvPr>
          <p:cNvSpPr>
            <a:spLocks noGrp="1"/>
          </p:cNvSpPr>
          <p:nvPr>
            <p:ph type="dt" sz="half" idx="10"/>
          </p:nvPr>
        </p:nvSpPr>
        <p:spPr/>
        <p:txBody>
          <a:bodyPr/>
          <a:lstStyle/>
          <a:p>
            <a:fld id="{395BD3BC-55A7-4A0C-A84F-EB7741444786}" type="datetimeFigureOut">
              <a:rPr lang="en-US" smtClean="0"/>
              <a:t>12/11/2024</a:t>
            </a:fld>
            <a:endParaRPr lang="en-US"/>
          </a:p>
        </p:txBody>
      </p:sp>
      <p:sp>
        <p:nvSpPr>
          <p:cNvPr id="4" name="Footer Placeholder 3">
            <a:extLst>
              <a:ext uri="{FF2B5EF4-FFF2-40B4-BE49-F238E27FC236}">
                <a16:creationId xmlns:a16="http://schemas.microsoft.com/office/drawing/2014/main" id="{2B3F1645-9A5D-4DA0-BC6A-9DEE13ECC4E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5771DB3-3EEF-4ECE-84D8-319A3AC02BA0}"/>
              </a:ext>
            </a:extLst>
          </p:cNvPr>
          <p:cNvSpPr>
            <a:spLocks noGrp="1"/>
          </p:cNvSpPr>
          <p:nvPr>
            <p:ph type="sldNum" sz="quarter" idx="12"/>
          </p:nvPr>
        </p:nvSpPr>
        <p:spPr/>
        <p:txBody>
          <a:bodyPr/>
          <a:lstStyle/>
          <a:p>
            <a:fld id="{DE0E1CF0-4777-46BD-8D50-1104B0C9ECFE}" type="slidenum">
              <a:rPr lang="en-US" smtClean="0"/>
              <a:t>‹#›</a:t>
            </a:fld>
            <a:endParaRPr lang="en-US"/>
          </a:p>
        </p:txBody>
      </p:sp>
    </p:spTree>
    <p:extLst>
      <p:ext uri="{BB962C8B-B14F-4D97-AF65-F5344CB8AC3E}">
        <p14:creationId xmlns:p14="http://schemas.microsoft.com/office/powerpoint/2010/main" val="16842953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92AB0C0-3A9E-46A3-9A27-B9916CF3B32D}"/>
              </a:ext>
            </a:extLst>
          </p:cNvPr>
          <p:cNvSpPr>
            <a:spLocks noGrp="1"/>
          </p:cNvSpPr>
          <p:nvPr>
            <p:ph type="dt" sz="half" idx="10"/>
          </p:nvPr>
        </p:nvSpPr>
        <p:spPr/>
        <p:txBody>
          <a:bodyPr/>
          <a:lstStyle/>
          <a:p>
            <a:fld id="{395BD3BC-55A7-4A0C-A84F-EB7741444786}" type="datetimeFigureOut">
              <a:rPr lang="en-US" smtClean="0"/>
              <a:t>12/11/2024</a:t>
            </a:fld>
            <a:endParaRPr lang="en-US"/>
          </a:p>
        </p:txBody>
      </p:sp>
      <p:sp>
        <p:nvSpPr>
          <p:cNvPr id="3" name="Footer Placeholder 2">
            <a:extLst>
              <a:ext uri="{FF2B5EF4-FFF2-40B4-BE49-F238E27FC236}">
                <a16:creationId xmlns:a16="http://schemas.microsoft.com/office/drawing/2014/main" id="{507E44B9-8428-461F-BDCF-829DF31BC95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D17FE84-E1C4-4851-8D7B-DE8E8DACC895}"/>
              </a:ext>
            </a:extLst>
          </p:cNvPr>
          <p:cNvSpPr>
            <a:spLocks noGrp="1"/>
          </p:cNvSpPr>
          <p:nvPr>
            <p:ph type="sldNum" sz="quarter" idx="12"/>
          </p:nvPr>
        </p:nvSpPr>
        <p:spPr/>
        <p:txBody>
          <a:bodyPr/>
          <a:lstStyle/>
          <a:p>
            <a:fld id="{DE0E1CF0-4777-46BD-8D50-1104B0C9ECFE}" type="slidenum">
              <a:rPr lang="en-US" smtClean="0"/>
              <a:t>‹#›</a:t>
            </a:fld>
            <a:endParaRPr lang="en-US"/>
          </a:p>
        </p:txBody>
      </p:sp>
    </p:spTree>
    <p:extLst>
      <p:ext uri="{BB962C8B-B14F-4D97-AF65-F5344CB8AC3E}">
        <p14:creationId xmlns:p14="http://schemas.microsoft.com/office/powerpoint/2010/main" val="22908987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B9B298-BE83-4604-9DE9-C46A8C55E5A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8DFBD1C-D9D7-438E-A5C0-2FB313FDAAD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7D9AF49-7481-4CE0-828C-DE94568879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F2D95A0-B0FD-4E32-B721-8A434E5D4E8E}"/>
              </a:ext>
            </a:extLst>
          </p:cNvPr>
          <p:cNvSpPr>
            <a:spLocks noGrp="1"/>
          </p:cNvSpPr>
          <p:nvPr>
            <p:ph type="dt" sz="half" idx="10"/>
          </p:nvPr>
        </p:nvSpPr>
        <p:spPr/>
        <p:txBody>
          <a:bodyPr/>
          <a:lstStyle/>
          <a:p>
            <a:fld id="{395BD3BC-55A7-4A0C-A84F-EB7741444786}" type="datetimeFigureOut">
              <a:rPr lang="en-US" smtClean="0"/>
              <a:t>12/11/2024</a:t>
            </a:fld>
            <a:endParaRPr lang="en-US"/>
          </a:p>
        </p:txBody>
      </p:sp>
      <p:sp>
        <p:nvSpPr>
          <p:cNvPr id="6" name="Footer Placeholder 5">
            <a:extLst>
              <a:ext uri="{FF2B5EF4-FFF2-40B4-BE49-F238E27FC236}">
                <a16:creationId xmlns:a16="http://schemas.microsoft.com/office/drawing/2014/main" id="{2A94B1F2-FBC7-41CD-95B3-F8B96C1E552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1F5AC2F-5C68-4680-A7C6-DCEF39A710BE}"/>
              </a:ext>
            </a:extLst>
          </p:cNvPr>
          <p:cNvSpPr>
            <a:spLocks noGrp="1"/>
          </p:cNvSpPr>
          <p:nvPr>
            <p:ph type="sldNum" sz="quarter" idx="12"/>
          </p:nvPr>
        </p:nvSpPr>
        <p:spPr/>
        <p:txBody>
          <a:bodyPr/>
          <a:lstStyle/>
          <a:p>
            <a:fld id="{DE0E1CF0-4777-46BD-8D50-1104B0C9ECFE}" type="slidenum">
              <a:rPr lang="en-US" smtClean="0"/>
              <a:t>‹#›</a:t>
            </a:fld>
            <a:endParaRPr lang="en-US"/>
          </a:p>
        </p:txBody>
      </p:sp>
    </p:spTree>
    <p:extLst>
      <p:ext uri="{BB962C8B-B14F-4D97-AF65-F5344CB8AC3E}">
        <p14:creationId xmlns:p14="http://schemas.microsoft.com/office/powerpoint/2010/main" val="41361578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0DD3B2-ECC7-4189-9F2C-AA772546A41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9B113BE-195B-4556-AA90-65EDBA23F81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F28ABED-8770-4D92-9237-3E01473D441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2D32C39-3900-480B-8595-7A3F29A8B043}"/>
              </a:ext>
            </a:extLst>
          </p:cNvPr>
          <p:cNvSpPr>
            <a:spLocks noGrp="1"/>
          </p:cNvSpPr>
          <p:nvPr>
            <p:ph type="dt" sz="half" idx="10"/>
          </p:nvPr>
        </p:nvSpPr>
        <p:spPr/>
        <p:txBody>
          <a:bodyPr/>
          <a:lstStyle/>
          <a:p>
            <a:fld id="{395BD3BC-55A7-4A0C-A84F-EB7741444786}" type="datetimeFigureOut">
              <a:rPr lang="en-US" smtClean="0"/>
              <a:t>12/11/2024</a:t>
            </a:fld>
            <a:endParaRPr lang="en-US"/>
          </a:p>
        </p:txBody>
      </p:sp>
      <p:sp>
        <p:nvSpPr>
          <p:cNvPr id="6" name="Footer Placeholder 5">
            <a:extLst>
              <a:ext uri="{FF2B5EF4-FFF2-40B4-BE49-F238E27FC236}">
                <a16:creationId xmlns:a16="http://schemas.microsoft.com/office/drawing/2014/main" id="{6361065F-D75C-4AA4-A191-416F58832EC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C97B4F8-A5B8-4782-9C88-66C896FC95E1}"/>
              </a:ext>
            </a:extLst>
          </p:cNvPr>
          <p:cNvSpPr>
            <a:spLocks noGrp="1"/>
          </p:cNvSpPr>
          <p:nvPr>
            <p:ph type="sldNum" sz="quarter" idx="12"/>
          </p:nvPr>
        </p:nvSpPr>
        <p:spPr/>
        <p:txBody>
          <a:bodyPr/>
          <a:lstStyle/>
          <a:p>
            <a:fld id="{DE0E1CF0-4777-46BD-8D50-1104B0C9ECFE}" type="slidenum">
              <a:rPr lang="en-US" smtClean="0"/>
              <a:t>‹#›</a:t>
            </a:fld>
            <a:endParaRPr lang="en-US"/>
          </a:p>
        </p:txBody>
      </p:sp>
    </p:spTree>
    <p:extLst>
      <p:ext uri="{BB962C8B-B14F-4D97-AF65-F5344CB8AC3E}">
        <p14:creationId xmlns:p14="http://schemas.microsoft.com/office/powerpoint/2010/main" val="41998981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966357A-9333-4749-ADB7-4991E13A8E5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2E73370F-6F4A-4D77-B8F2-A09D6E35281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85CFE3C-1A78-4399-9FDB-8F4759B52C3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95BD3BC-55A7-4A0C-A84F-EB7741444786}" type="datetimeFigureOut">
              <a:rPr lang="en-US" smtClean="0"/>
              <a:t>12/11/2024</a:t>
            </a:fld>
            <a:endParaRPr lang="en-US"/>
          </a:p>
        </p:txBody>
      </p:sp>
      <p:sp>
        <p:nvSpPr>
          <p:cNvPr id="5" name="Footer Placeholder 4">
            <a:extLst>
              <a:ext uri="{FF2B5EF4-FFF2-40B4-BE49-F238E27FC236}">
                <a16:creationId xmlns:a16="http://schemas.microsoft.com/office/drawing/2014/main" id="{0DAF4AEB-EF55-4282-BB29-A1E8F5B97E5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93BA720-8C3F-43C5-8866-5A7598B5950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E0E1CF0-4777-46BD-8D50-1104B0C9ECFE}" type="slidenum">
              <a:rPr lang="en-US" smtClean="0"/>
              <a:t>‹#›</a:t>
            </a:fld>
            <a:endParaRPr lang="en-US"/>
          </a:p>
        </p:txBody>
      </p:sp>
    </p:spTree>
    <p:extLst>
      <p:ext uri="{BB962C8B-B14F-4D97-AF65-F5344CB8AC3E}">
        <p14:creationId xmlns:p14="http://schemas.microsoft.com/office/powerpoint/2010/main" val="39841143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svg"/><Relationship Id="rId13" Type="http://schemas.openxmlformats.org/officeDocument/2006/relationships/image" Target="../media/image12.JP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JPG"/><Relationship Id="rId2" Type="http://schemas.openxmlformats.org/officeDocument/2006/relationships/image" Target="../media/image1.gif"/><Relationship Id="rId1" Type="http://schemas.openxmlformats.org/officeDocument/2006/relationships/slideLayout" Target="../slideLayouts/slideLayout7.xml"/><Relationship Id="rId6" Type="http://schemas.openxmlformats.org/officeDocument/2006/relationships/image" Target="../media/image5.svg"/><Relationship Id="rId11" Type="http://schemas.openxmlformats.org/officeDocument/2006/relationships/image" Target="../media/image10.jpeg"/><Relationship Id="rId5" Type="http://schemas.openxmlformats.org/officeDocument/2006/relationships/image" Target="../media/image4.png"/><Relationship Id="rId10" Type="http://schemas.openxmlformats.org/officeDocument/2006/relationships/image" Target="../media/image9.jpeg"/><Relationship Id="rId4" Type="http://schemas.openxmlformats.org/officeDocument/2006/relationships/image" Target="../media/image3.svg"/><Relationship Id="rId9" Type="http://schemas.openxmlformats.org/officeDocument/2006/relationships/image" Target="../media/image8.png"/><Relationship Id="rId14" Type="http://schemas.openxmlformats.org/officeDocument/2006/relationships/image" Target="../media/image13.png"/></Relationships>
</file>

<file path=ppt/slides/_rels/slide1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gif"/><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image" Target="../media/image18.emf"/><Relationship Id="rId3" Type="http://schemas.openxmlformats.org/officeDocument/2006/relationships/image" Target="../media/image16.svg"/><Relationship Id="rId7" Type="http://schemas.openxmlformats.org/officeDocument/2006/relationships/oleObject" Target="../embeddings/oleObject2.bin"/><Relationship Id="rId2"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1.gif"/><Relationship Id="rId5" Type="http://schemas.openxmlformats.org/officeDocument/2006/relationships/image" Target="../media/image17.emf"/><Relationship Id="rId4" Type="http://schemas.openxmlformats.org/officeDocument/2006/relationships/oleObject" Target="../embeddings/oleObject1.bin"/></Relationships>
</file>

<file path=ppt/slides/_rels/slide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0000000-0008-0000-0300-00000200000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537128" y="131982"/>
            <a:ext cx="1980715" cy="748357"/>
          </a:xfrm>
          <a:prstGeom prst="rect">
            <a:avLst/>
          </a:prstGeom>
        </p:spPr>
      </p:pic>
      <p:grpSp>
        <p:nvGrpSpPr>
          <p:cNvPr id="26" name="Group 25">
            <a:extLst>
              <a:ext uri="{FF2B5EF4-FFF2-40B4-BE49-F238E27FC236}">
                <a16:creationId xmlns:a16="http://schemas.microsoft.com/office/drawing/2014/main" id="{9A539704-F98E-3B62-538E-6C231F61F5FD}"/>
              </a:ext>
            </a:extLst>
          </p:cNvPr>
          <p:cNvGrpSpPr/>
          <p:nvPr/>
        </p:nvGrpSpPr>
        <p:grpSpPr>
          <a:xfrm>
            <a:off x="324790" y="1316205"/>
            <a:ext cx="2304288" cy="872686"/>
            <a:chOff x="9730154" y="1371140"/>
            <a:chExt cx="2169239" cy="872686"/>
          </a:xfrm>
        </p:grpSpPr>
        <p:sp>
          <p:nvSpPr>
            <p:cNvPr id="7" name="Rectangle: Rounded Corners 6">
              <a:extLst>
                <a:ext uri="{FF2B5EF4-FFF2-40B4-BE49-F238E27FC236}">
                  <a16:creationId xmlns:a16="http://schemas.microsoft.com/office/drawing/2014/main" id="{FE35CDAB-9BDB-4EC3-2D5A-0761435C1A98}"/>
                </a:ext>
              </a:extLst>
            </p:cNvPr>
            <p:cNvSpPr/>
            <p:nvPr/>
          </p:nvSpPr>
          <p:spPr>
            <a:xfrm>
              <a:off x="9730154" y="1413832"/>
              <a:ext cx="2169239" cy="829994"/>
            </a:xfrm>
            <a:prstGeom prst="roundRect">
              <a:avLst/>
            </a:prstGeom>
            <a:solidFill>
              <a:schemeClr val="bg1">
                <a:lumMod val="95000"/>
              </a:schemeClr>
            </a:solid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Graphic 5" descr="Airplane with solid fill">
              <a:extLst>
                <a:ext uri="{FF2B5EF4-FFF2-40B4-BE49-F238E27FC236}">
                  <a16:creationId xmlns:a16="http://schemas.microsoft.com/office/drawing/2014/main" id="{98F0AD67-858B-9539-7167-B753475C53F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828526" y="1480930"/>
              <a:ext cx="596347" cy="596347"/>
            </a:xfrm>
            <a:prstGeom prst="rect">
              <a:avLst/>
            </a:prstGeom>
          </p:spPr>
        </p:pic>
        <p:sp>
          <p:nvSpPr>
            <p:cNvPr id="8" name="TextBox 7">
              <a:extLst>
                <a:ext uri="{FF2B5EF4-FFF2-40B4-BE49-F238E27FC236}">
                  <a16:creationId xmlns:a16="http://schemas.microsoft.com/office/drawing/2014/main" id="{D1596811-FED0-FC33-6907-306BC19E0AEC}"/>
                </a:ext>
              </a:extLst>
            </p:cNvPr>
            <p:cNvSpPr txBox="1"/>
            <p:nvPr/>
          </p:nvSpPr>
          <p:spPr>
            <a:xfrm>
              <a:off x="10638677" y="1371140"/>
              <a:ext cx="614487" cy="646331"/>
            </a:xfrm>
            <a:prstGeom prst="rect">
              <a:avLst/>
            </a:prstGeom>
            <a:noFill/>
          </p:spPr>
          <p:txBody>
            <a:bodyPr wrap="none" rtlCol="0">
              <a:spAutoFit/>
            </a:bodyPr>
            <a:lstStyle/>
            <a:p>
              <a:r>
                <a:rPr lang="en-US" sz="3600" b="1" dirty="0">
                  <a:solidFill>
                    <a:srgbClr val="2E75B6"/>
                  </a:solidFill>
                </a:rPr>
                <a:t>22</a:t>
              </a:r>
            </a:p>
          </p:txBody>
        </p:sp>
        <p:sp>
          <p:nvSpPr>
            <p:cNvPr id="9" name="TextBox 8">
              <a:extLst>
                <a:ext uri="{FF2B5EF4-FFF2-40B4-BE49-F238E27FC236}">
                  <a16:creationId xmlns:a16="http://schemas.microsoft.com/office/drawing/2014/main" id="{7A800873-04D8-B378-A1B8-198A61BA41DC}"/>
                </a:ext>
              </a:extLst>
            </p:cNvPr>
            <p:cNvSpPr txBox="1"/>
            <p:nvPr/>
          </p:nvSpPr>
          <p:spPr>
            <a:xfrm>
              <a:off x="10566475" y="1859864"/>
              <a:ext cx="747284" cy="369332"/>
            </a:xfrm>
            <a:prstGeom prst="rect">
              <a:avLst/>
            </a:prstGeom>
            <a:noFill/>
          </p:spPr>
          <p:txBody>
            <a:bodyPr wrap="none" rtlCol="0">
              <a:spAutoFit/>
            </a:bodyPr>
            <a:lstStyle/>
            <a:p>
              <a:r>
                <a:rPr lang="en-US" dirty="0">
                  <a:solidFill>
                    <a:srgbClr val="2E75B6"/>
                  </a:solidFill>
                  <a:latin typeface="Abadi Extra Light" panose="020B0204020104020204" pitchFamily="34" charset="0"/>
                </a:rPr>
                <a:t>Etapas</a:t>
              </a:r>
            </a:p>
          </p:txBody>
        </p:sp>
      </p:grpSp>
      <p:grpSp>
        <p:nvGrpSpPr>
          <p:cNvPr id="25" name="Group 24">
            <a:extLst>
              <a:ext uri="{FF2B5EF4-FFF2-40B4-BE49-F238E27FC236}">
                <a16:creationId xmlns:a16="http://schemas.microsoft.com/office/drawing/2014/main" id="{A00F03C7-4730-2E92-D3A2-54E3D6761910}"/>
              </a:ext>
            </a:extLst>
          </p:cNvPr>
          <p:cNvGrpSpPr/>
          <p:nvPr/>
        </p:nvGrpSpPr>
        <p:grpSpPr>
          <a:xfrm>
            <a:off x="316300" y="3457843"/>
            <a:ext cx="2304288" cy="866182"/>
            <a:chOff x="9697942" y="2596948"/>
            <a:chExt cx="2236764" cy="866182"/>
          </a:xfrm>
        </p:grpSpPr>
        <p:sp>
          <p:nvSpPr>
            <p:cNvPr id="20" name="Rectangle: Rounded Corners 19">
              <a:extLst>
                <a:ext uri="{FF2B5EF4-FFF2-40B4-BE49-F238E27FC236}">
                  <a16:creationId xmlns:a16="http://schemas.microsoft.com/office/drawing/2014/main" id="{9C1ABA9E-A85A-BFDC-C24B-88AF408BA123}"/>
                </a:ext>
              </a:extLst>
            </p:cNvPr>
            <p:cNvSpPr/>
            <p:nvPr/>
          </p:nvSpPr>
          <p:spPr>
            <a:xfrm>
              <a:off x="9697942" y="2633136"/>
              <a:ext cx="2236764" cy="829994"/>
            </a:xfrm>
            <a:prstGeom prst="roundRect">
              <a:avLst/>
            </a:prstGeom>
            <a:solidFill>
              <a:schemeClr val="bg1">
                <a:lumMod val="95000"/>
              </a:schemeClr>
            </a:solid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Box 11">
              <a:extLst>
                <a:ext uri="{FF2B5EF4-FFF2-40B4-BE49-F238E27FC236}">
                  <a16:creationId xmlns:a16="http://schemas.microsoft.com/office/drawing/2014/main" id="{BFBCF017-E52D-208F-658D-61EA0F47628C}"/>
                </a:ext>
              </a:extLst>
            </p:cNvPr>
            <p:cNvSpPr txBox="1"/>
            <p:nvPr/>
          </p:nvSpPr>
          <p:spPr>
            <a:xfrm>
              <a:off x="10389721" y="2596948"/>
              <a:ext cx="1087976" cy="646331"/>
            </a:xfrm>
            <a:prstGeom prst="rect">
              <a:avLst/>
            </a:prstGeom>
            <a:noFill/>
          </p:spPr>
          <p:txBody>
            <a:bodyPr wrap="none" rtlCol="0">
              <a:spAutoFit/>
            </a:bodyPr>
            <a:lstStyle/>
            <a:p>
              <a:r>
                <a:rPr lang="en-US" sz="3600" b="1" dirty="0">
                  <a:solidFill>
                    <a:srgbClr val="2E75B6"/>
                  </a:solidFill>
                </a:rPr>
                <a:t>4635</a:t>
              </a:r>
            </a:p>
          </p:txBody>
        </p:sp>
        <p:sp>
          <p:nvSpPr>
            <p:cNvPr id="13" name="TextBox 12">
              <a:extLst>
                <a:ext uri="{FF2B5EF4-FFF2-40B4-BE49-F238E27FC236}">
                  <a16:creationId xmlns:a16="http://schemas.microsoft.com/office/drawing/2014/main" id="{C2703FF4-54FA-5110-499B-CF5BCFC4D147}"/>
                </a:ext>
              </a:extLst>
            </p:cNvPr>
            <p:cNvSpPr txBox="1"/>
            <p:nvPr/>
          </p:nvSpPr>
          <p:spPr>
            <a:xfrm>
              <a:off x="10245095" y="3042011"/>
              <a:ext cx="1618659" cy="369332"/>
            </a:xfrm>
            <a:prstGeom prst="rect">
              <a:avLst/>
            </a:prstGeom>
            <a:noFill/>
          </p:spPr>
          <p:txBody>
            <a:bodyPr wrap="square" rtlCol="0">
              <a:spAutoFit/>
            </a:bodyPr>
            <a:lstStyle/>
            <a:p>
              <a:pPr algn="ctr"/>
              <a:r>
                <a:rPr lang="es-CO" dirty="0">
                  <a:solidFill>
                    <a:srgbClr val="2E75B6"/>
                  </a:solidFill>
                  <a:latin typeface="Abadi Extra Light" panose="020B0204020104020204" pitchFamily="34" charset="0"/>
                </a:rPr>
                <a:t>Distancia (nm</a:t>
              </a:r>
              <a:r>
                <a:rPr lang="es-CO" dirty="0">
                  <a:solidFill>
                    <a:srgbClr val="2E75B6"/>
                  </a:solidFill>
                </a:rPr>
                <a:t>)</a:t>
              </a:r>
            </a:p>
          </p:txBody>
        </p:sp>
        <p:pic>
          <p:nvPicPr>
            <p:cNvPr id="15" name="Graphic 14" descr="Ruler with solid fill">
              <a:extLst>
                <a:ext uri="{FF2B5EF4-FFF2-40B4-BE49-F238E27FC236}">
                  <a16:creationId xmlns:a16="http://schemas.microsoft.com/office/drawing/2014/main" id="{5A1FF442-01B5-14F1-CB92-1DA4E0E15AC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857273" y="2763985"/>
              <a:ext cx="501849" cy="501849"/>
            </a:xfrm>
            <a:prstGeom prst="rect">
              <a:avLst/>
            </a:prstGeom>
          </p:spPr>
        </p:pic>
      </p:grpSp>
      <p:grpSp>
        <p:nvGrpSpPr>
          <p:cNvPr id="27" name="Group 26">
            <a:extLst>
              <a:ext uri="{FF2B5EF4-FFF2-40B4-BE49-F238E27FC236}">
                <a16:creationId xmlns:a16="http://schemas.microsoft.com/office/drawing/2014/main" id="{FA93DD3D-2146-AABC-59AC-07AC7A30B931}"/>
              </a:ext>
            </a:extLst>
          </p:cNvPr>
          <p:cNvGrpSpPr/>
          <p:nvPr/>
        </p:nvGrpSpPr>
        <p:grpSpPr>
          <a:xfrm>
            <a:off x="352204" y="4548924"/>
            <a:ext cx="2270996" cy="1218336"/>
            <a:chOff x="9778462" y="3741156"/>
            <a:chExt cx="2202165" cy="1218336"/>
          </a:xfrm>
        </p:grpSpPr>
        <p:sp>
          <p:nvSpPr>
            <p:cNvPr id="10" name="Rectangle: Rounded Corners 9">
              <a:extLst>
                <a:ext uri="{FF2B5EF4-FFF2-40B4-BE49-F238E27FC236}">
                  <a16:creationId xmlns:a16="http://schemas.microsoft.com/office/drawing/2014/main" id="{A72CC5E5-C9AB-64B2-415E-7DAB9CF8076E}"/>
                </a:ext>
              </a:extLst>
            </p:cNvPr>
            <p:cNvSpPr/>
            <p:nvPr/>
          </p:nvSpPr>
          <p:spPr>
            <a:xfrm>
              <a:off x="9778462" y="3741156"/>
              <a:ext cx="2202165" cy="1218336"/>
            </a:xfrm>
            <a:prstGeom prst="roundRect">
              <a:avLst/>
            </a:prstGeom>
            <a:solidFill>
              <a:schemeClr val="bg1">
                <a:lumMod val="95000"/>
              </a:schemeClr>
            </a:solid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TextBox 17">
              <a:extLst>
                <a:ext uri="{FF2B5EF4-FFF2-40B4-BE49-F238E27FC236}">
                  <a16:creationId xmlns:a16="http://schemas.microsoft.com/office/drawing/2014/main" id="{6E5C6F11-9068-56ED-C89C-D68EB7231347}"/>
                </a:ext>
              </a:extLst>
            </p:cNvPr>
            <p:cNvSpPr txBox="1"/>
            <p:nvPr/>
          </p:nvSpPr>
          <p:spPr>
            <a:xfrm>
              <a:off x="10535070" y="3743264"/>
              <a:ext cx="1086849" cy="646331"/>
            </a:xfrm>
            <a:prstGeom prst="rect">
              <a:avLst/>
            </a:prstGeom>
            <a:noFill/>
          </p:spPr>
          <p:txBody>
            <a:bodyPr wrap="none" rtlCol="0">
              <a:spAutoFit/>
            </a:bodyPr>
            <a:lstStyle/>
            <a:p>
              <a:r>
                <a:rPr lang="en-US" sz="3600" b="1" dirty="0">
                  <a:solidFill>
                    <a:srgbClr val="2E75B6"/>
                  </a:solidFill>
                </a:rPr>
                <a:t>9017</a:t>
              </a:r>
            </a:p>
          </p:txBody>
        </p:sp>
        <p:sp>
          <p:nvSpPr>
            <p:cNvPr id="19" name="TextBox 18">
              <a:extLst>
                <a:ext uri="{FF2B5EF4-FFF2-40B4-BE49-F238E27FC236}">
                  <a16:creationId xmlns:a16="http://schemas.microsoft.com/office/drawing/2014/main" id="{73B6AD5D-EF8D-1193-DFAC-02E5F1C6E7A5}"/>
                </a:ext>
              </a:extLst>
            </p:cNvPr>
            <p:cNvSpPr txBox="1"/>
            <p:nvPr/>
          </p:nvSpPr>
          <p:spPr>
            <a:xfrm>
              <a:off x="10288173" y="4237228"/>
              <a:ext cx="1691742" cy="646331"/>
            </a:xfrm>
            <a:prstGeom prst="rect">
              <a:avLst/>
            </a:prstGeom>
            <a:noFill/>
          </p:spPr>
          <p:txBody>
            <a:bodyPr wrap="square" rtlCol="0">
              <a:spAutoFit/>
            </a:bodyPr>
            <a:lstStyle/>
            <a:p>
              <a:pPr algn="ctr"/>
              <a:r>
                <a:rPr lang="es-CO" dirty="0">
                  <a:solidFill>
                    <a:srgbClr val="2E75B6"/>
                  </a:solidFill>
                  <a:latin typeface="Abadi Extra Light" panose="020B0204020104020204" pitchFamily="34" charset="0"/>
                </a:rPr>
                <a:t>Longitud Pista Promedio (pies)</a:t>
              </a:r>
            </a:p>
          </p:txBody>
        </p:sp>
        <p:pic>
          <p:nvPicPr>
            <p:cNvPr id="24" name="Graphic 23" descr="Landing with solid fill">
              <a:extLst>
                <a:ext uri="{FF2B5EF4-FFF2-40B4-BE49-F238E27FC236}">
                  <a16:creationId xmlns:a16="http://schemas.microsoft.com/office/drawing/2014/main" id="{1D9955A5-EC9F-895A-E735-4B44D4624FB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9836255" y="4017507"/>
              <a:ext cx="602679" cy="602679"/>
            </a:xfrm>
            <a:prstGeom prst="rect">
              <a:avLst/>
            </a:prstGeom>
          </p:spPr>
        </p:pic>
      </p:grpSp>
      <p:sp>
        <p:nvSpPr>
          <p:cNvPr id="36" name="TextBox 2">
            <a:extLst>
              <a:ext uri="{FF2B5EF4-FFF2-40B4-BE49-F238E27FC236}">
                <a16:creationId xmlns:a16="http://schemas.microsoft.com/office/drawing/2014/main" id="{DE35A81B-999F-B68D-0D1D-A3D5405604B6}"/>
              </a:ext>
            </a:extLst>
          </p:cNvPr>
          <p:cNvSpPr txBox="1"/>
          <p:nvPr/>
        </p:nvSpPr>
        <p:spPr>
          <a:xfrm>
            <a:off x="338992" y="33248"/>
            <a:ext cx="8277651" cy="646331"/>
          </a:xfrm>
          <a:prstGeom prst="rect">
            <a:avLst/>
          </a:prstGeom>
          <a:noFill/>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es-ES_tradnl" sz="3600" b="1" dirty="0">
                <a:solidFill>
                  <a:srgbClr val="2E75B6"/>
                </a:solidFill>
                <a:latin typeface="Abadi Extra Light" panose="020B0604020202020204" pitchFamily="34" charset="0"/>
              </a:rPr>
              <a:t>Tour IFR Japón – Hong Kong – Taiwán 2024</a:t>
            </a:r>
          </a:p>
        </p:txBody>
      </p:sp>
      <p:grpSp>
        <p:nvGrpSpPr>
          <p:cNvPr id="53" name="Group 52">
            <a:extLst>
              <a:ext uri="{FF2B5EF4-FFF2-40B4-BE49-F238E27FC236}">
                <a16:creationId xmlns:a16="http://schemas.microsoft.com/office/drawing/2014/main" id="{20676E70-87A4-19DA-AB6E-78187C452BBB}"/>
              </a:ext>
            </a:extLst>
          </p:cNvPr>
          <p:cNvGrpSpPr/>
          <p:nvPr/>
        </p:nvGrpSpPr>
        <p:grpSpPr>
          <a:xfrm>
            <a:off x="316300" y="2356968"/>
            <a:ext cx="2304288" cy="872686"/>
            <a:chOff x="9730154" y="1371140"/>
            <a:chExt cx="2169239" cy="872686"/>
          </a:xfrm>
        </p:grpSpPr>
        <p:sp>
          <p:nvSpPr>
            <p:cNvPr id="54" name="Rectangle: Rounded Corners 53">
              <a:extLst>
                <a:ext uri="{FF2B5EF4-FFF2-40B4-BE49-F238E27FC236}">
                  <a16:creationId xmlns:a16="http://schemas.microsoft.com/office/drawing/2014/main" id="{F049E911-3331-94E0-2D72-A4036C6EF1CB}"/>
                </a:ext>
              </a:extLst>
            </p:cNvPr>
            <p:cNvSpPr/>
            <p:nvPr/>
          </p:nvSpPr>
          <p:spPr>
            <a:xfrm>
              <a:off x="9730154" y="1413832"/>
              <a:ext cx="2169239" cy="829994"/>
            </a:xfrm>
            <a:prstGeom prst="roundRect">
              <a:avLst/>
            </a:prstGeom>
            <a:solidFill>
              <a:schemeClr val="bg1">
                <a:lumMod val="95000"/>
              </a:schemeClr>
            </a:solid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5" name="Graphic 54" descr="Airplane with solid fill">
              <a:extLst>
                <a:ext uri="{FF2B5EF4-FFF2-40B4-BE49-F238E27FC236}">
                  <a16:creationId xmlns:a16="http://schemas.microsoft.com/office/drawing/2014/main" id="{36A06DD0-F17D-A829-DC0D-B1B4DB484BE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828526" y="1480930"/>
              <a:ext cx="596347" cy="596347"/>
            </a:xfrm>
            <a:prstGeom prst="rect">
              <a:avLst/>
            </a:prstGeom>
          </p:spPr>
        </p:pic>
        <p:sp>
          <p:nvSpPr>
            <p:cNvPr id="56" name="TextBox 55">
              <a:extLst>
                <a:ext uri="{FF2B5EF4-FFF2-40B4-BE49-F238E27FC236}">
                  <a16:creationId xmlns:a16="http://schemas.microsoft.com/office/drawing/2014/main" id="{92F9EF66-90F8-D557-A9AA-DD3457A99238}"/>
                </a:ext>
              </a:extLst>
            </p:cNvPr>
            <p:cNvSpPr txBox="1"/>
            <p:nvPr/>
          </p:nvSpPr>
          <p:spPr>
            <a:xfrm>
              <a:off x="10638677" y="1371140"/>
              <a:ext cx="394165" cy="646331"/>
            </a:xfrm>
            <a:prstGeom prst="rect">
              <a:avLst/>
            </a:prstGeom>
            <a:noFill/>
          </p:spPr>
          <p:txBody>
            <a:bodyPr wrap="none" rtlCol="0">
              <a:spAutoFit/>
            </a:bodyPr>
            <a:lstStyle/>
            <a:p>
              <a:r>
                <a:rPr lang="en-US" sz="3600" b="1" dirty="0">
                  <a:solidFill>
                    <a:srgbClr val="2E75B6"/>
                  </a:solidFill>
                </a:rPr>
                <a:t>3</a:t>
              </a:r>
            </a:p>
          </p:txBody>
        </p:sp>
        <p:sp>
          <p:nvSpPr>
            <p:cNvPr id="57" name="TextBox 56">
              <a:extLst>
                <a:ext uri="{FF2B5EF4-FFF2-40B4-BE49-F238E27FC236}">
                  <a16:creationId xmlns:a16="http://schemas.microsoft.com/office/drawing/2014/main" id="{87D32DFA-CA50-D171-793A-20AFC5C4D56F}"/>
                </a:ext>
              </a:extLst>
            </p:cNvPr>
            <p:cNvSpPr txBox="1"/>
            <p:nvPr/>
          </p:nvSpPr>
          <p:spPr>
            <a:xfrm>
              <a:off x="10566475" y="1859864"/>
              <a:ext cx="796962" cy="369332"/>
            </a:xfrm>
            <a:prstGeom prst="rect">
              <a:avLst/>
            </a:prstGeom>
            <a:noFill/>
          </p:spPr>
          <p:txBody>
            <a:bodyPr wrap="none" rtlCol="0">
              <a:spAutoFit/>
            </a:bodyPr>
            <a:lstStyle/>
            <a:p>
              <a:r>
                <a:rPr lang="es-ES" dirty="0">
                  <a:solidFill>
                    <a:srgbClr val="2E75B6"/>
                  </a:solidFill>
                  <a:latin typeface="Abadi Extra Light" panose="020B0204020104020204" pitchFamily="34" charset="0"/>
                </a:rPr>
                <a:t>Países</a:t>
              </a:r>
              <a:r>
                <a:rPr lang="en-US" dirty="0">
                  <a:solidFill>
                    <a:srgbClr val="2E75B6"/>
                  </a:solidFill>
                  <a:latin typeface="Abadi Extra Light" panose="020B0204020104020204" pitchFamily="34" charset="0"/>
                </a:rPr>
                <a:t>s</a:t>
              </a:r>
            </a:p>
          </p:txBody>
        </p:sp>
      </p:grpSp>
      <p:sp>
        <p:nvSpPr>
          <p:cNvPr id="14" name="Rectangle: Rounded Corners 13">
            <a:extLst>
              <a:ext uri="{FF2B5EF4-FFF2-40B4-BE49-F238E27FC236}">
                <a16:creationId xmlns:a16="http://schemas.microsoft.com/office/drawing/2014/main" id="{5952150E-15C4-D1A5-27BF-9EEA52F4B7CF}"/>
              </a:ext>
            </a:extLst>
          </p:cNvPr>
          <p:cNvSpPr/>
          <p:nvPr/>
        </p:nvSpPr>
        <p:spPr>
          <a:xfrm>
            <a:off x="8479182" y="810025"/>
            <a:ext cx="3396518" cy="5070332"/>
          </a:xfrm>
          <a:prstGeom prst="roundRect">
            <a:avLst>
              <a:gd name="adj" fmla="val 4818"/>
            </a:avLst>
          </a:prstGeom>
          <a:solidFill>
            <a:schemeClr val="bg1">
              <a:lumMod val="95000"/>
            </a:schemeClr>
          </a:solidFill>
          <a:ln w="38100">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TextBox 60">
            <a:extLst>
              <a:ext uri="{FF2B5EF4-FFF2-40B4-BE49-F238E27FC236}">
                <a16:creationId xmlns:a16="http://schemas.microsoft.com/office/drawing/2014/main" id="{51AB2BE2-B43E-470B-BFC6-88774C562051}"/>
              </a:ext>
            </a:extLst>
          </p:cNvPr>
          <p:cNvSpPr txBox="1"/>
          <p:nvPr/>
        </p:nvSpPr>
        <p:spPr>
          <a:xfrm>
            <a:off x="347422" y="810024"/>
            <a:ext cx="2280561" cy="461665"/>
          </a:xfrm>
          <a:prstGeom prst="rect">
            <a:avLst/>
          </a:prstGeom>
          <a:noFill/>
        </p:spPr>
        <p:txBody>
          <a:bodyPr wrap="none" rtlCol="0">
            <a:spAutoFit/>
          </a:bodyPr>
          <a:lstStyle/>
          <a:p>
            <a:r>
              <a:rPr lang="es-CO" sz="2400" b="1" dirty="0">
                <a:solidFill>
                  <a:srgbClr val="2E75B6"/>
                </a:solidFill>
                <a:latin typeface="Abadi Extra Light" panose="020B0604020202020204" pitchFamily="34" charset="0"/>
              </a:rPr>
              <a:t>Resumen &amp; Cifras</a:t>
            </a:r>
          </a:p>
        </p:txBody>
      </p:sp>
      <p:sp>
        <p:nvSpPr>
          <p:cNvPr id="67" name="TextBox 66">
            <a:extLst>
              <a:ext uri="{FF2B5EF4-FFF2-40B4-BE49-F238E27FC236}">
                <a16:creationId xmlns:a16="http://schemas.microsoft.com/office/drawing/2014/main" id="{552BF308-7C89-1639-145D-3B8336299B87}"/>
              </a:ext>
            </a:extLst>
          </p:cNvPr>
          <p:cNvSpPr txBox="1"/>
          <p:nvPr/>
        </p:nvSpPr>
        <p:spPr>
          <a:xfrm>
            <a:off x="8772986" y="6632768"/>
            <a:ext cx="3508997" cy="215444"/>
          </a:xfrm>
          <a:prstGeom prst="rect">
            <a:avLst/>
          </a:prstGeom>
          <a:noFill/>
        </p:spPr>
        <p:txBody>
          <a:bodyPr wrap="square">
            <a:spAutoFit/>
          </a:bodyPr>
          <a:lstStyle/>
          <a:p>
            <a:r>
              <a:rPr lang="en-US" sz="800" dirty="0">
                <a:latin typeface="Abadi Extra Light" panose="020B0204020104020204" pitchFamily="34" charset="0"/>
              </a:rPr>
              <a:t>© Copyright 2000-2024 AirHispania, Líneas Aéreas Virtuales. All Rights Reserved</a:t>
            </a:r>
          </a:p>
        </p:txBody>
      </p:sp>
      <p:sp>
        <p:nvSpPr>
          <p:cNvPr id="31" name="Rectangle: Rounded Corners 30">
            <a:extLst>
              <a:ext uri="{FF2B5EF4-FFF2-40B4-BE49-F238E27FC236}">
                <a16:creationId xmlns:a16="http://schemas.microsoft.com/office/drawing/2014/main" id="{77DACC0C-7268-D466-71F9-BBE61F9B08FB}"/>
              </a:ext>
            </a:extLst>
          </p:cNvPr>
          <p:cNvSpPr/>
          <p:nvPr/>
        </p:nvSpPr>
        <p:spPr>
          <a:xfrm>
            <a:off x="2841706" y="703245"/>
            <a:ext cx="5499461" cy="5216980"/>
          </a:xfrm>
          <a:prstGeom prst="roundRect">
            <a:avLst>
              <a:gd name="adj" fmla="val 4818"/>
            </a:avLst>
          </a:prstGeom>
          <a:solidFill>
            <a:schemeClr val="bg1">
              <a:lumMod val="95000"/>
            </a:schemeClr>
          </a:solidFill>
          <a:ln w="38100">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26" name="Picture 2" descr="Taiwan Flag">
            <a:extLst>
              <a:ext uri="{FF2B5EF4-FFF2-40B4-BE49-F238E27FC236}">
                <a16:creationId xmlns:a16="http://schemas.microsoft.com/office/drawing/2014/main" id="{F7F80DA7-1DE7-B21F-4BAD-946C6AD99F11}"/>
              </a:ext>
            </a:extLst>
          </p:cNvPr>
          <p:cNvPicPr>
            <a:picLocks noChangeAspect="1" noChangeArrowheads="1"/>
          </p:cNvPicPr>
          <p:nvPr/>
        </p:nvPicPr>
        <p:blipFill rotWithShape="1">
          <a:blip r:embed="rId9">
            <a:extLst>
              <a:ext uri="{28A0092B-C50C-407E-A947-70E740481C1C}">
                <a14:useLocalDpi xmlns:a14="http://schemas.microsoft.com/office/drawing/2010/main" val="0"/>
              </a:ext>
            </a:extLst>
          </a:blip>
          <a:srcRect t="32061" r="23127"/>
          <a:stretch/>
        </p:blipFill>
        <p:spPr bwMode="auto">
          <a:xfrm>
            <a:off x="8838282" y="4265412"/>
            <a:ext cx="847703" cy="532752"/>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Japan Flag">
            <a:extLst>
              <a:ext uri="{FF2B5EF4-FFF2-40B4-BE49-F238E27FC236}">
                <a16:creationId xmlns:a16="http://schemas.microsoft.com/office/drawing/2014/main" id="{84F82C0E-C763-75DA-74C4-6CAAF7500D1A}"/>
              </a:ext>
            </a:extLst>
          </p:cNvPr>
          <p:cNvPicPr>
            <a:picLocks noChangeAspect="1" noChangeArrowheads="1"/>
          </p:cNvPicPr>
          <p:nvPr/>
        </p:nvPicPr>
        <p:blipFill rotWithShape="1">
          <a:blip r:embed="rId10">
            <a:extLst>
              <a:ext uri="{28A0092B-C50C-407E-A947-70E740481C1C}">
                <a14:useLocalDpi xmlns:a14="http://schemas.microsoft.com/office/drawing/2010/main" val="0"/>
              </a:ext>
            </a:extLst>
          </a:blip>
          <a:srcRect l="1915" t="18905" r="2432" b="17513"/>
          <a:stretch/>
        </p:blipFill>
        <p:spPr bwMode="auto">
          <a:xfrm>
            <a:off x="9820646" y="4265412"/>
            <a:ext cx="801466" cy="532752"/>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Illustration of Hong Kong flag">
            <a:extLst>
              <a:ext uri="{FF2B5EF4-FFF2-40B4-BE49-F238E27FC236}">
                <a16:creationId xmlns:a16="http://schemas.microsoft.com/office/drawing/2014/main" id="{640832C6-7057-CA06-B575-12608960FE0B}"/>
              </a:ext>
            </a:extLst>
          </p:cNvPr>
          <p:cNvPicPr>
            <a:picLocks noChangeAspect="1" noChangeArrowheads="1"/>
          </p:cNvPicPr>
          <p:nvPr/>
        </p:nvPicPr>
        <p:blipFill rotWithShape="1">
          <a:blip r:embed="rId11">
            <a:extLst>
              <a:ext uri="{28A0092B-C50C-407E-A947-70E740481C1C}">
                <a14:useLocalDpi xmlns:a14="http://schemas.microsoft.com/office/drawing/2010/main" val="0"/>
              </a:ext>
            </a:extLst>
          </a:blip>
          <a:srcRect l="11835" t="3750" r="11835"/>
          <a:stretch/>
        </p:blipFill>
        <p:spPr bwMode="auto">
          <a:xfrm>
            <a:off x="10786496" y="4253342"/>
            <a:ext cx="801464" cy="532751"/>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32" descr="A person in uniform with a plane in the background&#10;&#10;Description automatically generated">
            <a:extLst>
              <a:ext uri="{FF2B5EF4-FFF2-40B4-BE49-F238E27FC236}">
                <a16:creationId xmlns:a16="http://schemas.microsoft.com/office/drawing/2014/main" id="{74A934F5-AC40-D331-551C-BD036133382F}"/>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8594204" y="911761"/>
            <a:ext cx="3212351" cy="3163597"/>
          </a:xfrm>
          <a:prstGeom prst="rect">
            <a:avLst/>
          </a:prstGeom>
        </p:spPr>
      </p:pic>
      <p:pic>
        <p:nvPicPr>
          <p:cNvPr id="4" name="Picture 3" descr="A map of the eastern part of china&#10;&#10;Description automatically generated">
            <a:extLst>
              <a:ext uri="{FF2B5EF4-FFF2-40B4-BE49-F238E27FC236}">
                <a16:creationId xmlns:a16="http://schemas.microsoft.com/office/drawing/2014/main" id="{66D197C2-AB7F-36B2-529A-F31E1428969A}"/>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239417" y="978500"/>
            <a:ext cx="4851338" cy="4621451"/>
          </a:xfrm>
          <a:prstGeom prst="rect">
            <a:avLst/>
          </a:prstGeom>
        </p:spPr>
      </p:pic>
      <p:sp>
        <p:nvSpPr>
          <p:cNvPr id="28" name="Arrow: Down 27">
            <a:extLst>
              <a:ext uri="{FF2B5EF4-FFF2-40B4-BE49-F238E27FC236}">
                <a16:creationId xmlns:a16="http://schemas.microsoft.com/office/drawing/2014/main" id="{7EF60643-07A4-06C9-5FC0-5A68416C2050}"/>
              </a:ext>
            </a:extLst>
          </p:cNvPr>
          <p:cNvSpPr/>
          <p:nvPr/>
        </p:nvSpPr>
        <p:spPr>
          <a:xfrm>
            <a:off x="5660763" y="5209813"/>
            <a:ext cx="238539" cy="295744"/>
          </a:xfrm>
          <a:prstGeom prst="downArrow">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5C179CC4-83C9-A10C-F27E-F608FEF376D9}"/>
              </a:ext>
            </a:extLst>
          </p:cNvPr>
          <p:cNvSpPr txBox="1"/>
          <p:nvPr/>
        </p:nvSpPr>
        <p:spPr>
          <a:xfrm>
            <a:off x="5638807" y="4975618"/>
            <a:ext cx="282450" cy="276999"/>
          </a:xfrm>
          <a:prstGeom prst="rect">
            <a:avLst/>
          </a:prstGeom>
          <a:noFill/>
        </p:spPr>
        <p:txBody>
          <a:bodyPr wrap="none" rtlCol="0">
            <a:spAutoFit/>
          </a:bodyPr>
          <a:lstStyle/>
          <a:p>
            <a:r>
              <a:rPr lang="en-US" sz="1200" dirty="0">
                <a:solidFill>
                  <a:schemeClr val="bg1"/>
                </a:solidFill>
                <a:latin typeface="Abadi Extra Light" panose="020B0204020104020204" pitchFamily="34" charset="0"/>
              </a:rPr>
              <a:t>N</a:t>
            </a:r>
          </a:p>
        </p:txBody>
      </p:sp>
      <p:cxnSp>
        <p:nvCxnSpPr>
          <p:cNvPr id="35" name="Straight Arrow Connector 34">
            <a:extLst>
              <a:ext uri="{FF2B5EF4-FFF2-40B4-BE49-F238E27FC236}">
                <a16:creationId xmlns:a16="http://schemas.microsoft.com/office/drawing/2014/main" id="{BB9E10F4-34D1-706F-EE6E-54D8C8134952}"/>
              </a:ext>
            </a:extLst>
          </p:cNvPr>
          <p:cNvCxnSpPr>
            <a:cxnSpLocks/>
          </p:cNvCxnSpPr>
          <p:nvPr/>
        </p:nvCxnSpPr>
        <p:spPr>
          <a:xfrm flipV="1">
            <a:off x="3726396" y="5209402"/>
            <a:ext cx="465935" cy="123572"/>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8E20E6A4-0323-1DFA-8EBE-C6DA62DD6C5B}"/>
              </a:ext>
            </a:extLst>
          </p:cNvPr>
          <p:cNvCxnSpPr>
            <a:cxnSpLocks/>
          </p:cNvCxnSpPr>
          <p:nvPr/>
        </p:nvCxnSpPr>
        <p:spPr>
          <a:xfrm flipV="1">
            <a:off x="4350750" y="4997360"/>
            <a:ext cx="129787" cy="160732"/>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52784810-A88C-484C-1B95-6D1DDD73CE51}"/>
              </a:ext>
            </a:extLst>
          </p:cNvPr>
          <p:cNvCxnSpPr>
            <a:cxnSpLocks/>
          </p:cNvCxnSpPr>
          <p:nvPr/>
        </p:nvCxnSpPr>
        <p:spPr>
          <a:xfrm flipH="1">
            <a:off x="4581641" y="4921849"/>
            <a:ext cx="57341" cy="177976"/>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47">
            <a:extLst>
              <a:ext uri="{FF2B5EF4-FFF2-40B4-BE49-F238E27FC236}">
                <a16:creationId xmlns:a16="http://schemas.microsoft.com/office/drawing/2014/main" id="{392DC4DD-960C-5B4E-3DFA-50336E8BB021}"/>
              </a:ext>
            </a:extLst>
          </p:cNvPr>
          <p:cNvCxnSpPr>
            <a:cxnSpLocks/>
          </p:cNvCxnSpPr>
          <p:nvPr/>
        </p:nvCxnSpPr>
        <p:spPr>
          <a:xfrm flipV="1">
            <a:off x="4638982" y="4955289"/>
            <a:ext cx="156326" cy="135990"/>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79" name="Straight Arrow Connector 78">
            <a:extLst>
              <a:ext uri="{FF2B5EF4-FFF2-40B4-BE49-F238E27FC236}">
                <a16:creationId xmlns:a16="http://schemas.microsoft.com/office/drawing/2014/main" id="{883F3905-339C-CBCB-18C6-5C56EB5CAB5F}"/>
              </a:ext>
            </a:extLst>
          </p:cNvPr>
          <p:cNvCxnSpPr>
            <a:cxnSpLocks/>
          </p:cNvCxnSpPr>
          <p:nvPr/>
        </p:nvCxnSpPr>
        <p:spPr>
          <a:xfrm flipV="1">
            <a:off x="4638982" y="5027201"/>
            <a:ext cx="521967" cy="283258"/>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84" name="Straight Arrow Connector 83">
            <a:extLst>
              <a:ext uri="{FF2B5EF4-FFF2-40B4-BE49-F238E27FC236}">
                <a16:creationId xmlns:a16="http://schemas.microsoft.com/office/drawing/2014/main" id="{59B56AF3-C464-A6F9-21CD-C612C85E8CAE}"/>
              </a:ext>
            </a:extLst>
          </p:cNvPr>
          <p:cNvCxnSpPr>
            <a:cxnSpLocks/>
          </p:cNvCxnSpPr>
          <p:nvPr/>
        </p:nvCxnSpPr>
        <p:spPr>
          <a:xfrm flipV="1">
            <a:off x="5289447" y="4443132"/>
            <a:ext cx="540024" cy="508820"/>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88" name="Straight Arrow Connector 87">
            <a:extLst>
              <a:ext uri="{FF2B5EF4-FFF2-40B4-BE49-F238E27FC236}">
                <a16:creationId xmlns:a16="http://schemas.microsoft.com/office/drawing/2014/main" id="{1208CEBA-FA9A-A5FB-9DA4-AA6D29B4FDE0}"/>
              </a:ext>
            </a:extLst>
          </p:cNvPr>
          <p:cNvCxnSpPr>
            <a:cxnSpLocks/>
          </p:cNvCxnSpPr>
          <p:nvPr/>
        </p:nvCxnSpPr>
        <p:spPr>
          <a:xfrm flipV="1">
            <a:off x="5829471" y="3830630"/>
            <a:ext cx="195008" cy="551143"/>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90" name="Straight Arrow Connector 89">
            <a:extLst>
              <a:ext uri="{FF2B5EF4-FFF2-40B4-BE49-F238E27FC236}">
                <a16:creationId xmlns:a16="http://schemas.microsoft.com/office/drawing/2014/main" id="{19CCA3E5-DE3F-59EC-5A9B-4FE0AC2D83CF}"/>
              </a:ext>
            </a:extLst>
          </p:cNvPr>
          <p:cNvCxnSpPr>
            <a:cxnSpLocks/>
          </p:cNvCxnSpPr>
          <p:nvPr/>
        </p:nvCxnSpPr>
        <p:spPr>
          <a:xfrm flipH="1" flipV="1">
            <a:off x="7517426" y="1166701"/>
            <a:ext cx="270331" cy="426822"/>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91" name="Straight Arrow Connector 90">
            <a:extLst>
              <a:ext uri="{FF2B5EF4-FFF2-40B4-BE49-F238E27FC236}">
                <a16:creationId xmlns:a16="http://schemas.microsoft.com/office/drawing/2014/main" id="{3B0C8E95-DEDD-5E04-B8B0-8804E4495623}"/>
              </a:ext>
            </a:extLst>
          </p:cNvPr>
          <p:cNvCxnSpPr>
            <a:cxnSpLocks/>
          </p:cNvCxnSpPr>
          <p:nvPr/>
        </p:nvCxnSpPr>
        <p:spPr>
          <a:xfrm flipV="1">
            <a:off x="6102195" y="3417803"/>
            <a:ext cx="432077" cy="372910"/>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93" name="Straight Arrow Connector 92">
            <a:extLst>
              <a:ext uri="{FF2B5EF4-FFF2-40B4-BE49-F238E27FC236}">
                <a16:creationId xmlns:a16="http://schemas.microsoft.com/office/drawing/2014/main" id="{EA364F8A-78A4-2C0B-6EF4-15F39A600F44}"/>
              </a:ext>
            </a:extLst>
          </p:cNvPr>
          <p:cNvCxnSpPr>
            <a:cxnSpLocks/>
          </p:cNvCxnSpPr>
          <p:nvPr/>
        </p:nvCxnSpPr>
        <p:spPr>
          <a:xfrm>
            <a:off x="6640867" y="3496401"/>
            <a:ext cx="526743" cy="186455"/>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97" name="Straight Arrow Connector 96">
            <a:extLst>
              <a:ext uri="{FF2B5EF4-FFF2-40B4-BE49-F238E27FC236}">
                <a16:creationId xmlns:a16="http://schemas.microsoft.com/office/drawing/2014/main" id="{CF396B7E-43E4-7364-0764-B32126FFA251}"/>
              </a:ext>
            </a:extLst>
          </p:cNvPr>
          <p:cNvCxnSpPr>
            <a:cxnSpLocks/>
          </p:cNvCxnSpPr>
          <p:nvPr/>
        </p:nvCxnSpPr>
        <p:spPr>
          <a:xfrm flipV="1">
            <a:off x="7182725" y="2430212"/>
            <a:ext cx="258375" cy="1226867"/>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02" name="Straight Arrow Connector 101">
            <a:extLst>
              <a:ext uri="{FF2B5EF4-FFF2-40B4-BE49-F238E27FC236}">
                <a16:creationId xmlns:a16="http://schemas.microsoft.com/office/drawing/2014/main" id="{3B5FA586-F25E-FB49-68E6-060A5C42A592}"/>
              </a:ext>
            </a:extLst>
          </p:cNvPr>
          <p:cNvCxnSpPr>
            <a:cxnSpLocks/>
          </p:cNvCxnSpPr>
          <p:nvPr/>
        </p:nvCxnSpPr>
        <p:spPr>
          <a:xfrm flipV="1">
            <a:off x="7464833" y="1720045"/>
            <a:ext cx="322924" cy="659767"/>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12" name="Straight Arrow Connector 111">
            <a:extLst>
              <a:ext uri="{FF2B5EF4-FFF2-40B4-BE49-F238E27FC236}">
                <a16:creationId xmlns:a16="http://schemas.microsoft.com/office/drawing/2014/main" id="{D825178E-621A-5B9E-3DD6-920DB8483F73}"/>
              </a:ext>
            </a:extLst>
          </p:cNvPr>
          <p:cNvCxnSpPr>
            <a:cxnSpLocks/>
          </p:cNvCxnSpPr>
          <p:nvPr/>
        </p:nvCxnSpPr>
        <p:spPr>
          <a:xfrm flipH="1">
            <a:off x="7022793" y="1153455"/>
            <a:ext cx="314973" cy="633688"/>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17" name="Straight Arrow Connector 116">
            <a:extLst>
              <a:ext uri="{FF2B5EF4-FFF2-40B4-BE49-F238E27FC236}">
                <a16:creationId xmlns:a16="http://schemas.microsoft.com/office/drawing/2014/main" id="{13B66CFD-85B2-4A09-2764-B4180E74B3D1}"/>
              </a:ext>
            </a:extLst>
          </p:cNvPr>
          <p:cNvCxnSpPr>
            <a:cxnSpLocks/>
          </p:cNvCxnSpPr>
          <p:nvPr/>
        </p:nvCxnSpPr>
        <p:spPr>
          <a:xfrm>
            <a:off x="7040151" y="1924377"/>
            <a:ext cx="127459" cy="426366"/>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21" name="Straight Arrow Connector 120">
            <a:extLst>
              <a:ext uri="{FF2B5EF4-FFF2-40B4-BE49-F238E27FC236}">
                <a16:creationId xmlns:a16="http://schemas.microsoft.com/office/drawing/2014/main" id="{FB1DF048-4154-A032-6235-40207833F73A}"/>
              </a:ext>
            </a:extLst>
          </p:cNvPr>
          <p:cNvCxnSpPr>
            <a:cxnSpLocks/>
          </p:cNvCxnSpPr>
          <p:nvPr/>
        </p:nvCxnSpPr>
        <p:spPr>
          <a:xfrm>
            <a:off x="7153130" y="2379812"/>
            <a:ext cx="3908" cy="663833"/>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27" name="Straight Arrow Connector 126">
            <a:extLst>
              <a:ext uri="{FF2B5EF4-FFF2-40B4-BE49-F238E27FC236}">
                <a16:creationId xmlns:a16="http://schemas.microsoft.com/office/drawing/2014/main" id="{86DA9547-A42A-60EC-6036-6D0BFD60E599}"/>
              </a:ext>
            </a:extLst>
          </p:cNvPr>
          <p:cNvCxnSpPr>
            <a:cxnSpLocks/>
          </p:cNvCxnSpPr>
          <p:nvPr/>
        </p:nvCxnSpPr>
        <p:spPr>
          <a:xfrm flipH="1" flipV="1">
            <a:off x="7086681" y="2638345"/>
            <a:ext cx="30190" cy="360161"/>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027" name="Straight Arrow Connector 1026">
            <a:extLst>
              <a:ext uri="{FF2B5EF4-FFF2-40B4-BE49-F238E27FC236}">
                <a16:creationId xmlns:a16="http://schemas.microsoft.com/office/drawing/2014/main" id="{BB5430F2-8B8B-0F69-4B45-96E0FC99A1F6}"/>
              </a:ext>
            </a:extLst>
          </p:cNvPr>
          <p:cNvCxnSpPr>
            <a:cxnSpLocks/>
          </p:cNvCxnSpPr>
          <p:nvPr/>
        </p:nvCxnSpPr>
        <p:spPr>
          <a:xfrm flipH="1">
            <a:off x="6492321" y="2638345"/>
            <a:ext cx="495300" cy="573521"/>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033" name="Straight Arrow Connector 1032">
            <a:extLst>
              <a:ext uri="{FF2B5EF4-FFF2-40B4-BE49-F238E27FC236}">
                <a16:creationId xmlns:a16="http://schemas.microsoft.com/office/drawing/2014/main" id="{31F0BCB4-3596-7A31-E3DE-5E7B7BE5CC18}"/>
              </a:ext>
            </a:extLst>
          </p:cNvPr>
          <p:cNvCxnSpPr>
            <a:cxnSpLocks/>
          </p:cNvCxnSpPr>
          <p:nvPr/>
        </p:nvCxnSpPr>
        <p:spPr>
          <a:xfrm flipH="1">
            <a:off x="5688411" y="3242346"/>
            <a:ext cx="720090" cy="72390"/>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036" name="Straight Arrow Connector 1035">
            <a:extLst>
              <a:ext uri="{FF2B5EF4-FFF2-40B4-BE49-F238E27FC236}">
                <a16:creationId xmlns:a16="http://schemas.microsoft.com/office/drawing/2014/main" id="{26B7CB33-8D61-3BEB-3D22-EDA853BFC9C4}"/>
              </a:ext>
            </a:extLst>
          </p:cNvPr>
          <p:cNvCxnSpPr>
            <a:cxnSpLocks/>
          </p:cNvCxnSpPr>
          <p:nvPr/>
        </p:nvCxnSpPr>
        <p:spPr>
          <a:xfrm>
            <a:off x="5644272" y="3407808"/>
            <a:ext cx="155010" cy="380120"/>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040" name="Straight Arrow Connector 1039">
            <a:extLst>
              <a:ext uri="{FF2B5EF4-FFF2-40B4-BE49-F238E27FC236}">
                <a16:creationId xmlns:a16="http://schemas.microsoft.com/office/drawing/2014/main" id="{1FDF3712-4DA0-8ED1-49A4-076A94CDAB71}"/>
              </a:ext>
            </a:extLst>
          </p:cNvPr>
          <p:cNvCxnSpPr>
            <a:cxnSpLocks/>
          </p:cNvCxnSpPr>
          <p:nvPr/>
        </p:nvCxnSpPr>
        <p:spPr>
          <a:xfrm flipH="1">
            <a:off x="5529264" y="3821485"/>
            <a:ext cx="250768" cy="686796"/>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043" name="Star: 4 Points 1042">
            <a:extLst>
              <a:ext uri="{FF2B5EF4-FFF2-40B4-BE49-F238E27FC236}">
                <a16:creationId xmlns:a16="http://schemas.microsoft.com/office/drawing/2014/main" id="{C6BFF4BC-1942-E2C8-6B90-8EAFC3F1A445}"/>
              </a:ext>
            </a:extLst>
          </p:cNvPr>
          <p:cNvSpPr/>
          <p:nvPr/>
        </p:nvSpPr>
        <p:spPr>
          <a:xfrm>
            <a:off x="3281894" y="5108371"/>
            <a:ext cx="238540" cy="295744"/>
          </a:xfrm>
          <a:prstGeom prst="star4">
            <a:avLst/>
          </a:prstGeom>
          <a:solidFill>
            <a:srgbClr val="FFFF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4" name="Star: 4 Points 1043">
            <a:extLst>
              <a:ext uri="{FF2B5EF4-FFF2-40B4-BE49-F238E27FC236}">
                <a16:creationId xmlns:a16="http://schemas.microsoft.com/office/drawing/2014/main" id="{AA3BFCC7-AE50-41A5-A36D-175F1AFB3BFD}"/>
              </a:ext>
            </a:extLst>
          </p:cNvPr>
          <p:cNvSpPr/>
          <p:nvPr/>
        </p:nvSpPr>
        <p:spPr>
          <a:xfrm>
            <a:off x="5290724" y="4297806"/>
            <a:ext cx="238540" cy="295744"/>
          </a:xfrm>
          <a:prstGeom prst="star4">
            <a:avLst/>
          </a:prstGeom>
          <a:solidFill>
            <a:srgbClr val="FFFF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5" name="TextBox 1044">
            <a:extLst>
              <a:ext uri="{FF2B5EF4-FFF2-40B4-BE49-F238E27FC236}">
                <a16:creationId xmlns:a16="http://schemas.microsoft.com/office/drawing/2014/main" id="{8A360FA5-5DF4-12D3-5557-2BEB48AD3508}"/>
              </a:ext>
            </a:extLst>
          </p:cNvPr>
          <p:cNvSpPr txBox="1"/>
          <p:nvPr/>
        </p:nvSpPr>
        <p:spPr>
          <a:xfrm>
            <a:off x="3060049" y="4790952"/>
            <a:ext cx="899108" cy="369332"/>
          </a:xfrm>
          <a:prstGeom prst="rect">
            <a:avLst/>
          </a:prstGeom>
          <a:noFill/>
        </p:spPr>
        <p:txBody>
          <a:bodyPr wrap="square" rtlCol="0">
            <a:spAutoFit/>
          </a:bodyPr>
          <a:lstStyle/>
          <a:p>
            <a:r>
              <a:rPr lang="en-US" dirty="0">
                <a:solidFill>
                  <a:srgbClr val="FF0000"/>
                </a:solidFill>
                <a:latin typeface="Abadi" panose="020B0604020104020204" pitchFamily="34" charset="0"/>
              </a:rPr>
              <a:t>Salida</a:t>
            </a:r>
          </a:p>
        </p:txBody>
      </p:sp>
      <p:sp>
        <p:nvSpPr>
          <p:cNvPr id="1046" name="TextBox 1045">
            <a:extLst>
              <a:ext uri="{FF2B5EF4-FFF2-40B4-BE49-F238E27FC236}">
                <a16:creationId xmlns:a16="http://schemas.microsoft.com/office/drawing/2014/main" id="{1EAE95DC-FCF0-C7D1-FC6A-8FA6BC894809}"/>
              </a:ext>
            </a:extLst>
          </p:cNvPr>
          <p:cNvSpPr txBox="1"/>
          <p:nvPr/>
        </p:nvSpPr>
        <p:spPr>
          <a:xfrm>
            <a:off x="4709275" y="3988775"/>
            <a:ext cx="1070757" cy="369332"/>
          </a:xfrm>
          <a:prstGeom prst="rect">
            <a:avLst/>
          </a:prstGeom>
          <a:noFill/>
        </p:spPr>
        <p:txBody>
          <a:bodyPr wrap="square" rtlCol="0">
            <a:spAutoFit/>
          </a:bodyPr>
          <a:lstStyle/>
          <a:p>
            <a:r>
              <a:rPr lang="en-US" dirty="0">
                <a:solidFill>
                  <a:srgbClr val="FF0000"/>
                </a:solidFill>
                <a:latin typeface="Abadi" panose="020B0604020104020204" pitchFamily="34" charset="0"/>
              </a:rPr>
              <a:t>Llegada</a:t>
            </a:r>
          </a:p>
        </p:txBody>
      </p:sp>
      <p:sp>
        <p:nvSpPr>
          <p:cNvPr id="38" name="TextBox 37">
            <a:extLst>
              <a:ext uri="{FF2B5EF4-FFF2-40B4-BE49-F238E27FC236}">
                <a16:creationId xmlns:a16="http://schemas.microsoft.com/office/drawing/2014/main" id="{24F4CE34-CBBF-42EB-45D5-2B3D7E77BEF0}"/>
              </a:ext>
            </a:extLst>
          </p:cNvPr>
          <p:cNvSpPr txBox="1"/>
          <p:nvPr/>
        </p:nvSpPr>
        <p:spPr>
          <a:xfrm>
            <a:off x="8709592" y="4955289"/>
            <a:ext cx="2965735" cy="738664"/>
          </a:xfrm>
          <a:prstGeom prst="rect">
            <a:avLst/>
          </a:prstGeom>
          <a:noFill/>
        </p:spPr>
        <p:txBody>
          <a:bodyPr wrap="square" rtlCol="0">
            <a:spAutoFit/>
          </a:bodyPr>
          <a:lstStyle/>
          <a:p>
            <a:r>
              <a:rPr lang="es-ES_tradnl" sz="1400" b="1" noProof="0" dirty="0">
                <a:solidFill>
                  <a:srgbClr val="2E75B6"/>
                </a:solidFill>
                <a:latin typeface="Abadi Extra Light" panose="020B0204020104020204" pitchFamily="34" charset="0"/>
              </a:rPr>
              <a:t>“JAP_XX_IFR”</a:t>
            </a:r>
          </a:p>
          <a:p>
            <a:r>
              <a:rPr lang="es-ES_tradnl" sz="1400" noProof="0" dirty="0">
                <a:solidFill>
                  <a:srgbClr val="2E75B6"/>
                </a:solidFill>
                <a:latin typeface="Abadi Extra Light" panose="020B0204020104020204" pitchFamily="34" charset="0"/>
              </a:rPr>
              <a:t>Nomenclatura para la validación de cada Etapa usando </a:t>
            </a:r>
            <a:r>
              <a:rPr lang="es-ES_tradnl" sz="1400" b="1" noProof="0" dirty="0">
                <a:solidFill>
                  <a:srgbClr val="2E75B6"/>
                </a:solidFill>
                <a:latin typeface="Abadi Extra Light" panose="020B0204020104020204" pitchFamily="34" charset="0"/>
              </a:rPr>
              <a:t>AhsBender</a:t>
            </a:r>
          </a:p>
        </p:txBody>
      </p:sp>
      <p:sp>
        <p:nvSpPr>
          <p:cNvPr id="2" name="TextBox 1">
            <a:extLst>
              <a:ext uri="{FF2B5EF4-FFF2-40B4-BE49-F238E27FC236}">
                <a16:creationId xmlns:a16="http://schemas.microsoft.com/office/drawing/2014/main" id="{07775346-A745-39F8-647D-6690EC4E64B3}"/>
              </a:ext>
            </a:extLst>
          </p:cNvPr>
          <p:cNvSpPr txBox="1"/>
          <p:nvPr/>
        </p:nvSpPr>
        <p:spPr>
          <a:xfrm>
            <a:off x="347422" y="5970901"/>
            <a:ext cx="11751651" cy="830997"/>
          </a:xfrm>
          <a:prstGeom prst="rect">
            <a:avLst/>
          </a:prstGeom>
          <a:noFill/>
        </p:spPr>
        <p:txBody>
          <a:bodyPr wrap="square" rtlCol="0">
            <a:spAutoFit/>
          </a:bodyPr>
          <a:lstStyle/>
          <a:p>
            <a:r>
              <a:rPr lang="es-ES" sz="1200" dirty="0">
                <a:solidFill>
                  <a:srgbClr val="2E75B6"/>
                </a:solidFill>
                <a:latin typeface="Abadi Extra Light" panose="020B0204020104020204" pitchFamily="34" charset="0"/>
              </a:rPr>
              <a:t>Presentamos un nuevo tour que disfrutamos mucho al realizar. Debemos utilizar únicamente el aeropuerto de salida y destino en cada etapa y crear su propio itinerario y PV conforme las condiciones del día de vuelo, pues los planes de vuelo adjuntos solo son una guía ilustrativa. No es obligatorio seguir los tramos en orden, pero sí es recomendable. Recomiéndanos volar en compañía de algún amigo, pues es aún más divertido compartir impresiones.  ¡Les deseamos buenos vuelos a todos! Esperamos que lo disfruten. Saludos, Grupo de Eventos, Abel Graullera AHS487E LEAL – Coordinador.</a:t>
            </a:r>
          </a:p>
        </p:txBody>
      </p:sp>
      <p:pic>
        <p:nvPicPr>
          <p:cNvPr id="5" name="Picture 4" descr="A cartoon of a robot&#10;&#10;Description automatically generated">
            <a:extLst>
              <a:ext uri="{FF2B5EF4-FFF2-40B4-BE49-F238E27FC236}">
                <a16:creationId xmlns:a16="http://schemas.microsoft.com/office/drawing/2014/main" id="{D30E068F-4F55-942E-60D8-8099B809CB47}"/>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1278477" y="5117846"/>
            <a:ext cx="406634" cy="538790"/>
          </a:xfrm>
          <a:prstGeom prst="rect">
            <a:avLst/>
          </a:prstGeom>
        </p:spPr>
      </p:pic>
    </p:spTree>
    <p:extLst>
      <p:ext uri="{BB962C8B-B14F-4D97-AF65-F5344CB8AC3E}">
        <p14:creationId xmlns:p14="http://schemas.microsoft.com/office/powerpoint/2010/main" val="30068471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1EACDCD-E06A-75BF-3567-E8CEC41C147C}"/>
              </a:ext>
            </a:extLst>
          </p:cNvPr>
          <p:cNvPicPr>
            <a:picLocks noChangeAspect="1"/>
          </p:cNvPicPr>
          <p:nvPr/>
        </p:nvPicPr>
        <p:blipFill>
          <a:blip r:embed="rId2"/>
          <a:stretch>
            <a:fillRect/>
          </a:stretch>
        </p:blipFill>
        <p:spPr>
          <a:xfrm>
            <a:off x="1908628" y="0"/>
            <a:ext cx="8374743" cy="6858000"/>
          </a:xfrm>
          <a:prstGeom prst="rect">
            <a:avLst/>
          </a:prstGeom>
        </p:spPr>
      </p:pic>
      <p:sp>
        <p:nvSpPr>
          <p:cNvPr id="4" name="TextBox 3">
            <a:extLst>
              <a:ext uri="{FF2B5EF4-FFF2-40B4-BE49-F238E27FC236}">
                <a16:creationId xmlns:a16="http://schemas.microsoft.com/office/drawing/2014/main" id="{A8BF63B1-1FE1-B795-0583-49AF9BF37A83}"/>
              </a:ext>
            </a:extLst>
          </p:cNvPr>
          <p:cNvSpPr txBox="1"/>
          <p:nvPr/>
        </p:nvSpPr>
        <p:spPr>
          <a:xfrm>
            <a:off x="5381188" y="3059668"/>
            <a:ext cx="687561" cy="369332"/>
          </a:xfrm>
          <a:prstGeom prst="rect">
            <a:avLst/>
          </a:prstGeom>
          <a:noFill/>
        </p:spPr>
        <p:txBody>
          <a:bodyPr wrap="none" rtlCol="0">
            <a:spAutoFit/>
          </a:bodyPr>
          <a:lstStyle/>
          <a:p>
            <a:r>
              <a:rPr lang="en-US" dirty="0"/>
              <a:t>RORS</a:t>
            </a:r>
          </a:p>
        </p:txBody>
      </p:sp>
    </p:spTree>
    <p:extLst>
      <p:ext uri="{BB962C8B-B14F-4D97-AF65-F5344CB8AC3E}">
        <p14:creationId xmlns:p14="http://schemas.microsoft.com/office/powerpoint/2010/main" val="15887087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70CCBF4-A1AB-5FDD-ED4E-7D90649D2D87}"/>
              </a:ext>
            </a:extLst>
          </p:cNvPr>
          <p:cNvPicPr>
            <a:picLocks noChangeAspect="1"/>
          </p:cNvPicPr>
          <p:nvPr/>
        </p:nvPicPr>
        <p:blipFill>
          <a:blip r:embed="rId2"/>
          <a:stretch>
            <a:fillRect/>
          </a:stretch>
        </p:blipFill>
        <p:spPr>
          <a:xfrm rot="5400000">
            <a:off x="2692367" y="-2340444"/>
            <a:ext cx="6807265" cy="11488153"/>
          </a:xfrm>
          <a:prstGeom prst="rect">
            <a:avLst/>
          </a:prstGeom>
        </p:spPr>
      </p:pic>
    </p:spTree>
    <p:extLst>
      <p:ext uri="{BB962C8B-B14F-4D97-AF65-F5344CB8AC3E}">
        <p14:creationId xmlns:p14="http://schemas.microsoft.com/office/powerpoint/2010/main" val="22531100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FF78C09-4A6D-2A98-3AA8-DA7D474B82CD}"/>
              </a:ext>
            </a:extLst>
          </p:cNvPr>
          <p:cNvPicPr>
            <a:picLocks noChangeAspect="1"/>
          </p:cNvPicPr>
          <p:nvPr/>
        </p:nvPicPr>
        <p:blipFill>
          <a:blip r:embed="rId2"/>
          <a:stretch>
            <a:fillRect/>
          </a:stretch>
        </p:blipFill>
        <p:spPr>
          <a:xfrm rot="5400000">
            <a:off x="2419133" y="-1696774"/>
            <a:ext cx="6504607" cy="10436497"/>
          </a:xfrm>
          <a:prstGeom prst="rect">
            <a:avLst/>
          </a:prstGeom>
        </p:spPr>
      </p:pic>
    </p:spTree>
    <p:extLst>
      <p:ext uri="{BB962C8B-B14F-4D97-AF65-F5344CB8AC3E}">
        <p14:creationId xmlns:p14="http://schemas.microsoft.com/office/powerpoint/2010/main" val="1126409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2DC61B8-2742-3BFF-FD65-5E0BB234BDA6}"/>
              </a:ext>
            </a:extLst>
          </p:cNvPr>
          <p:cNvPicPr>
            <a:picLocks noChangeAspect="1"/>
          </p:cNvPicPr>
          <p:nvPr/>
        </p:nvPicPr>
        <p:blipFill>
          <a:blip r:embed="rId2"/>
          <a:srcRect t="2909" r="2414"/>
          <a:stretch/>
        </p:blipFill>
        <p:spPr>
          <a:xfrm>
            <a:off x="956105" y="216568"/>
            <a:ext cx="10064821" cy="6424863"/>
          </a:xfrm>
          <a:prstGeom prst="rect">
            <a:avLst/>
          </a:prstGeom>
        </p:spPr>
      </p:pic>
      <p:sp>
        <p:nvSpPr>
          <p:cNvPr id="4" name="TextBox 3">
            <a:extLst>
              <a:ext uri="{FF2B5EF4-FFF2-40B4-BE49-F238E27FC236}">
                <a16:creationId xmlns:a16="http://schemas.microsoft.com/office/drawing/2014/main" id="{5035AFF2-AE4E-856D-A479-60AFF56DCD53}"/>
              </a:ext>
            </a:extLst>
          </p:cNvPr>
          <p:cNvSpPr txBox="1"/>
          <p:nvPr/>
        </p:nvSpPr>
        <p:spPr>
          <a:xfrm>
            <a:off x="5044304" y="4371110"/>
            <a:ext cx="633507" cy="369332"/>
          </a:xfrm>
          <a:prstGeom prst="rect">
            <a:avLst/>
          </a:prstGeom>
          <a:noFill/>
        </p:spPr>
        <p:txBody>
          <a:bodyPr wrap="none" rtlCol="0">
            <a:spAutoFit/>
          </a:bodyPr>
          <a:lstStyle/>
          <a:p>
            <a:r>
              <a:rPr lang="en-US" dirty="0"/>
              <a:t>RJBB</a:t>
            </a:r>
          </a:p>
        </p:txBody>
      </p:sp>
    </p:spTree>
    <p:extLst>
      <p:ext uri="{BB962C8B-B14F-4D97-AF65-F5344CB8AC3E}">
        <p14:creationId xmlns:p14="http://schemas.microsoft.com/office/powerpoint/2010/main" val="25414630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934E13C-A499-2021-234D-CCD53072C077}"/>
              </a:ext>
            </a:extLst>
          </p:cNvPr>
          <p:cNvPicPr>
            <a:picLocks noChangeAspect="1"/>
          </p:cNvPicPr>
          <p:nvPr/>
        </p:nvPicPr>
        <p:blipFill>
          <a:blip r:embed="rId2"/>
          <a:stretch>
            <a:fillRect/>
          </a:stretch>
        </p:blipFill>
        <p:spPr>
          <a:xfrm>
            <a:off x="234806" y="192495"/>
            <a:ext cx="11291447" cy="6473010"/>
          </a:xfrm>
          <a:prstGeom prst="rect">
            <a:avLst/>
          </a:prstGeom>
        </p:spPr>
      </p:pic>
      <p:sp>
        <p:nvSpPr>
          <p:cNvPr id="4" name="TextBox 3">
            <a:extLst>
              <a:ext uri="{FF2B5EF4-FFF2-40B4-BE49-F238E27FC236}">
                <a16:creationId xmlns:a16="http://schemas.microsoft.com/office/drawing/2014/main" id="{C0222DDB-939E-29E5-C2AD-F32E69482B59}"/>
              </a:ext>
            </a:extLst>
          </p:cNvPr>
          <p:cNvSpPr txBox="1"/>
          <p:nvPr/>
        </p:nvSpPr>
        <p:spPr>
          <a:xfrm>
            <a:off x="5776040" y="4563615"/>
            <a:ext cx="639919" cy="369332"/>
          </a:xfrm>
          <a:prstGeom prst="rect">
            <a:avLst/>
          </a:prstGeom>
          <a:noFill/>
        </p:spPr>
        <p:txBody>
          <a:bodyPr wrap="none" rtlCol="0">
            <a:spAutoFit/>
          </a:bodyPr>
          <a:lstStyle/>
          <a:p>
            <a:r>
              <a:rPr lang="en-US" dirty="0"/>
              <a:t>RJTH</a:t>
            </a:r>
          </a:p>
        </p:txBody>
      </p:sp>
    </p:spTree>
    <p:extLst>
      <p:ext uri="{BB962C8B-B14F-4D97-AF65-F5344CB8AC3E}">
        <p14:creationId xmlns:p14="http://schemas.microsoft.com/office/powerpoint/2010/main" val="1086936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6A06763-B278-44A0-D511-A2C9DA0E517D}"/>
              </a:ext>
            </a:extLst>
          </p:cNvPr>
          <p:cNvPicPr>
            <a:picLocks noChangeAspect="1"/>
          </p:cNvPicPr>
          <p:nvPr/>
        </p:nvPicPr>
        <p:blipFill>
          <a:blip r:embed="rId2"/>
          <a:stretch>
            <a:fillRect/>
          </a:stretch>
        </p:blipFill>
        <p:spPr>
          <a:xfrm>
            <a:off x="243807" y="166050"/>
            <a:ext cx="11704385" cy="6691950"/>
          </a:xfrm>
          <a:prstGeom prst="rect">
            <a:avLst/>
          </a:prstGeom>
        </p:spPr>
      </p:pic>
      <p:sp>
        <p:nvSpPr>
          <p:cNvPr id="4" name="TextBox 3">
            <a:extLst>
              <a:ext uri="{FF2B5EF4-FFF2-40B4-BE49-F238E27FC236}">
                <a16:creationId xmlns:a16="http://schemas.microsoft.com/office/drawing/2014/main" id="{0D62F62E-7438-2FC4-AF8A-ACFBBE94BAA6}"/>
              </a:ext>
            </a:extLst>
          </p:cNvPr>
          <p:cNvSpPr txBox="1"/>
          <p:nvPr/>
        </p:nvSpPr>
        <p:spPr>
          <a:xfrm>
            <a:off x="6546061" y="3512025"/>
            <a:ext cx="645561" cy="369332"/>
          </a:xfrm>
          <a:prstGeom prst="rect">
            <a:avLst/>
          </a:prstGeom>
          <a:noFill/>
        </p:spPr>
        <p:txBody>
          <a:bodyPr wrap="none" rtlCol="0">
            <a:spAutoFit/>
          </a:bodyPr>
          <a:lstStyle/>
          <a:p>
            <a:r>
              <a:rPr lang="en-US" dirty="0"/>
              <a:t>RJAA</a:t>
            </a:r>
          </a:p>
        </p:txBody>
      </p:sp>
    </p:spTree>
    <p:extLst>
      <p:ext uri="{BB962C8B-B14F-4D97-AF65-F5344CB8AC3E}">
        <p14:creationId xmlns:p14="http://schemas.microsoft.com/office/powerpoint/2010/main" val="19126130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1BDF79B-D32E-AF87-FEC6-4CE6200F63AB}"/>
              </a:ext>
            </a:extLst>
          </p:cNvPr>
          <p:cNvPicPr>
            <a:picLocks noChangeAspect="1"/>
          </p:cNvPicPr>
          <p:nvPr/>
        </p:nvPicPr>
        <p:blipFill>
          <a:blip r:embed="rId2"/>
          <a:stretch>
            <a:fillRect/>
          </a:stretch>
        </p:blipFill>
        <p:spPr>
          <a:xfrm>
            <a:off x="381000" y="0"/>
            <a:ext cx="11430000" cy="6858000"/>
          </a:xfrm>
          <a:prstGeom prst="rect">
            <a:avLst/>
          </a:prstGeom>
        </p:spPr>
      </p:pic>
      <p:sp>
        <p:nvSpPr>
          <p:cNvPr id="4" name="TextBox 3">
            <a:extLst>
              <a:ext uri="{FF2B5EF4-FFF2-40B4-BE49-F238E27FC236}">
                <a16:creationId xmlns:a16="http://schemas.microsoft.com/office/drawing/2014/main" id="{BB443DE6-F723-9085-D653-68B15542DA0D}"/>
              </a:ext>
            </a:extLst>
          </p:cNvPr>
          <p:cNvSpPr txBox="1"/>
          <p:nvPr/>
        </p:nvSpPr>
        <p:spPr>
          <a:xfrm>
            <a:off x="6546061" y="3512025"/>
            <a:ext cx="595035" cy="369332"/>
          </a:xfrm>
          <a:prstGeom prst="rect">
            <a:avLst/>
          </a:prstGeom>
          <a:noFill/>
        </p:spPr>
        <p:txBody>
          <a:bodyPr wrap="none" rtlCol="0">
            <a:spAutoFit/>
          </a:bodyPr>
          <a:lstStyle/>
          <a:p>
            <a:r>
              <a:rPr lang="en-US" dirty="0"/>
              <a:t>RJSS</a:t>
            </a:r>
          </a:p>
        </p:txBody>
      </p:sp>
    </p:spTree>
    <p:extLst>
      <p:ext uri="{BB962C8B-B14F-4D97-AF65-F5344CB8AC3E}">
        <p14:creationId xmlns:p14="http://schemas.microsoft.com/office/powerpoint/2010/main" val="21399250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3B00342-E90A-C885-FC78-8553EF860CC2}"/>
              </a:ext>
            </a:extLst>
          </p:cNvPr>
          <p:cNvPicPr>
            <a:picLocks noChangeAspect="1"/>
          </p:cNvPicPr>
          <p:nvPr/>
        </p:nvPicPr>
        <p:blipFill>
          <a:blip r:embed="rId2"/>
          <a:srcRect t="2764"/>
          <a:stretch/>
        </p:blipFill>
        <p:spPr>
          <a:xfrm>
            <a:off x="727010" y="94785"/>
            <a:ext cx="10737980" cy="6668429"/>
          </a:xfrm>
          <a:prstGeom prst="rect">
            <a:avLst/>
          </a:prstGeom>
        </p:spPr>
      </p:pic>
      <p:sp>
        <p:nvSpPr>
          <p:cNvPr id="4" name="TextBox 3">
            <a:extLst>
              <a:ext uri="{FF2B5EF4-FFF2-40B4-BE49-F238E27FC236}">
                <a16:creationId xmlns:a16="http://schemas.microsoft.com/office/drawing/2014/main" id="{5FCA6123-E947-4C21-1791-F8629AA44928}"/>
              </a:ext>
            </a:extLst>
          </p:cNvPr>
          <p:cNvSpPr txBox="1"/>
          <p:nvPr/>
        </p:nvSpPr>
        <p:spPr>
          <a:xfrm>
            <a:off x="4951437" y="2553020"/>
            <a:ext cx="627095" cy="369332"/>
          </a:xfrm>
          <a:prstGeom prst="rect">
            <a:avLst/>
          </a:prstGeom>
          <a:noFill/>
        </p:spPr>
        <p:txBody>
          <a:bodyPr wrap="none" rtlCol="0">
            <a:spAutoFit/>
          </a:bodyPr>
          <a:lstStyle/>
          <a:p>
            <a:r>
              <a:rPr lang="en-US" dirty="0"/>
              <a:t>RJCK</a:t>
            </a:r>
          </a:p>
        </p:txBody>
      </p:sp>
    </p:spTree>
    <p:extLst>
      <p:ext uri="{BB962C8B-B14F-4D97-AF65-F5344CB8AC3E}">
        <p14:creationId xmlns:p14="http://schemas.microsoft.com/office/powerpoint/2010/main" val="25170897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034564A-03B8-C9D7-3623-C5B11728274A}"/>
              </a:ext>
            </a:extLst>
          </p:cNvPr>
          <p:cNvPicPr>
            <a:picLocks noChangeAspect="1"/>
          </p:cNvPicPr>
          <p:nvPr/>
        </p:nvPicPr>
        <p:blipFill>
          <a:blip r:embed="rId2"/>
          <a:stretch>
            <a:fillRect/>
          </a:stretch>
        </p:blipFill>
        <p:spPr>
          <a:xfrm>
            <a:off x="427154" y="128346"/>
            <a:ext cx="11125509" cy="6729654"/>
          </a:xfrm>
          <a:prstGeom prst="rect">
            <a:avLst/>
          </a:prstGeom>
        </p:spPr>
      </p:pic>
      <p:sp>
        <p:nvSpPr>
          <p:cNvPr id="4" name="TextBox 3">
            <a:extLst>
              <a:ext uri="{FF2B5EF4-FFF2-40B4-BE49-F238E27FC236}">
                <a16:creationId xmlns:a16="http://schemas.microsoft.com/office/drawing/2014/main" id="{E9F3B640-D28E-41A1-BD5F-D2149CBF514A}"/>
              </a:ext>
            </a:extLst>
          </p:cNvPr>
          <p:cNvSpPr txBox="1"/>
          <p:nvPr/>
        </p:nvSpPr>
        <p:spPr>
          <a:xfrm>
            <a:off x="4706110" y="2463810"/>
            <a:ext cx="712054" cy="369332"/>
          </a:xfrm>
          <a:prstGeom prst="rect">
            <a:avLst/>
          </a:prstGeom>
          <a:noFill/>
        </p:spPr>
        <p:txBody>
          <a:bodyPr wrap="none" rtlCol="0">
            <a:spAutoFit/>
          </a:bodyPr>
          <a:lstStyle/>
          <a:p>
            <a:r>
              <a:rPr lang="en-US" dirty="0"/>
              <a:t>RJCW</a:t>
            </a:r>
          </a:p>
        </p:txBody>
      </p:sp>
    </p:spTree>
    <p:extLst>
      <p:ext uri="{BB962C8B-B14F-4D97-AF65-F5344CB8AC3E}">
        <p14:creationId xmlns:p14="http://schemas.microsoft.com/office/powerpoint/2010/main" val="373257433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537EE4B-6F8C-DCBF-510F-769EFA06B34C}"/>
              </a:ext>
            </a:extLst>
          </p:cNvPr>
          <p:cNvPicPr>
            <a:picLocks noChangeAspect="1"/>
          </p:cNvPicPr>
          <p:nvPr/>
        </p:nvPicPr>
        <p:blipFill>
          <a:blip r:embed="rId2"/>
          <a:stretch>
            <a:fillRect/>
          </a:stretch>
        </p:blipFill>
        <p:spPr>
          <a:xfrm>
            <a:off x="342533" y="0"/>
            <a:ext cx="11506933" cy="6858000"/>
          </a:xfrm>
          <a:prstGeom prst="rect">
            <a:avLst/>
          </a:prstGeom>
        </p:spPr>
      </p:pic>
      <p:sp>
        <p:nvSpPr>
          <p:cNvPr id="4" name="TextBox 3">
            <a:extLst>
              <a:ext uri="{FF2B5EF4-FFF2-40B4-BE49-F238E27FC236}">
                <a16:creationId xmlns:a16="http://schemas.microsoft.com/office/drawing/2014/main" id="{D764BE4F-B0FE-D3D6-7C7D-C5E942040A45}"/>
              </a:ext>
            </a:extLst>
          </p:cNvPr>
          <p:cNvSpPr txBox="1"/>
          <p:nvPr/>
        </p:nvSpPr>
        <p:spPr>
          <a:xfrm>
            <a:off x="2899613" y="2274240"/>
            <a:ext cx="644344" cy="369332"/>
          </a:xfrm>
          <a:prstGeom prst="rect">
            <a:avLst/>
          </a:prstGeom>
          <a:noFill/>
        </p:spPr>
        <p:txBody>
          <a:bodyPr wrap="none" rtlCol="0">
            <a:spAutoFit/>
          </a:bodyPr>
          <a:lstStyle/>
          <a:p>
            <a:r>
              <a:rPr lang="en-US" dirty="0"/>
              <a:t>RJEO</a:t>
            </a:r>
          </a:p>
        </p:txBody>
      </p:sp>
    </p:spTree>
    <p:extLst>
      <p:ext uri="{BB962C8B-B14F-4D97-AF65-F5344CB8AC3E}">
        <p14:creationId xmlns:p14="http://schemas.microsoft.com/office/powerpoint/2010/main" val="2033125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06CAE29-5307-B852-9085-11BCBB7C51A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105714" y="140102"/>
            <a:ext cx="1980715" cy="748357"/>
          </a:xfrm>
          <a:prstGeom prst="rect">
            <a:avLst/>
          </a:prstGeom>
        </p:spPr>
      </p:pic>
      <p:sp>
        <p:nvSpPr>
          <p:cNvPr id="23" name="TextBox 2">
            <a:extLst>
              <a:ext uri="{FF2B5EF4-FFF2-40B4-BE49-F238E27FC236}">
                <a16:creationId xmlns:a16="http://schemas.microsoft.com/office/drawing/2014/main" id="{BD7D464F-D9AF-8A34-4F44-B19B53F51FA7}"/>
              </a:ext>
            </a:extLst>
          </p:cNvPr>
          <p:cNvSpPr txBox="1"/>
          <p:nvPr/>
        </p:nvSpPr>
        <p:spPr>
          <a:xfrm>
            <a:off x="4479250" y="649674"/>
            <a:ext cx="4212077" cy="461665"/>
          </a:xfrm>
          <a:prstGeom prst="rect">
            <a:avLst/>
          </a:prstGeom>
          <a:noFill/>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es-419" sz="2400" b="1" dirty="0">
                <a:solidFill>
                  <a:srgbClr val="2E75B6"/>
                </a:solidFill>
                <a:latin typeface="Abadi Extra Light" panose="020B0204020104020204" pitchFamily="34" charset="0"/>
              </a:rPr>
              <a:t>Aeródromos y Etapas</a:t>
            </a:r>
          </a:p>
        </p:txBody>
      </p:sp>
      <p:sp>
        <p:nvSpPr>
          <p:cNvPr id="8" name="TextBox 2">
            <a:extLst>
              <a:ext uri="{FF2B5EF4-FFF2-40B4-BE49-F238E27FC236}">
                <a16:creationId xmlns:a16="http://schemas.microsoft.com/office/drawing/2014/main" id="{D65BE5F6-BA2F-7F8E-ABBD-CBA87F0207A2}"/>
              </a:ext>
            </a:extLst>
          </p:cNvPr>
          <p:cNvSpPr txBox="1"/>
          <p:nvPr/>
        </p:nvSpPr>
        <p:spPr>
          <a:xfrm>
            <a:off x="413676" y="66441"/>
            <a:ext cx="8277651" cy="646331"/>
          </a:xfrm>
          <a:prstGeom prst="rect">
            <a:avLst/>
          </a:prstGeom>
          <a:noFill/>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es-ES_tradnl" sz="3600" b="1" dirty="0">
                <a:solidFill>
                  <a:srgbClr val="2E75B6"/>
                </a:solidFill>
                <a:latin typeface="Abadi Extra Light" panose="020B0604020202020204" pitchFamily="34" charset="0"/>
              </a:rPr>
              <a:t>Tour IFR Japón – Hong Kong – Taiwán 2024</a:t>
            </a:r>
          </a:p>
        </p:txBody>
      </p:sp>
      <p:grpSp>
        <p:nvGrpSpPr>
          <p:cNvPr id="14" name="Group 13">
            <a:extLst>
              <a:ext uri="{FF2B5EF4-FFF2-40B4-BE49-F238E27FC236}">
                <a16:creationId xmlns:a16="http://schemas.microsoft.com/office/drawing/2014/main" id="{6840090C-430F-F9E6-D3B8-FE79E5D1577F}"/>
              </a:ext>
            </a:extLst>
          </p:cNvPr>
          <p:cNvGrpSpPr/>
          <p:nvPr/>
        </p:nvGrpSpPr>
        <p:grpSpPr>
          <a:xfrm>
            <a:off x="738173" y="1111339"/>
            <a:ext cx="11453827" cy="5674925"/>
            <a:chOff x="738173" y="1111339"/>
            <a:chExt cx="11453827" cy="5674925"/>
          </a:xfrm>
        </p:grpSpPr>
        <p:sp>
          <p:nvSpPr>
            <p:cNvPr id="10" name="TextBox 9">
              <a:extLst>
                <a:ext uri="{FF2B5EF4-FFF2-40B4-BE49-F238E27FC236}">
                  <a16:creationId xmlns:a16="http://schemas.microsoft.com/office/drawing/2014/main" id="{4B5994E9-2A1B-824D-5EBB-97F66A59E4BC}"/>
                </a:ext>
              </a:extLst>
            </p:cNvPr>
            <p:cNvSpPr txBox="1"/>
            <p:nvPr/>
          </p:nvSpPr>
          <p:spPr>
            <a:xfrm>
              <a:off x="8675839" y="6570820"/>
              <a:ext cx="3516161" cy="215444"/>
            </a:xfrm>
            <a:prstGeom prst="rect">
              <a:avLst/>
            </a:prstGeom>
            <a:noFill/>
          </p:spPr>
          <p:txBody>
            <a:bodyPr wrap="square">
              <a:spAutoFit/>
            </a:bodyPr>
            <a:lstStyle/>
            <a:p>
              <a:r>
                <a:rPr lang="en-US" sz="800" dirty="0">
                  <a:latin typeface="Abadi Extra Light" panose="020B0204020104020204" pitchFamily="34" charset="0"/>
                </a:rPr>
                <a:t>© Copyright 2000-2022 AirHispania, Líneas Aéreas Virtuales. All Rights Reserved</a:t>
              </a:r>
            </a:p>
          </p:txBody>
        </p:sp>
        <p:pic>
          <p:nvPicPr>
            <p:cNvPr id="11" name="Picture 10">
              <a:extLst>
                <a:ext uri="{FF2B5EF4-FFF2-40B4-BE49-F238E27FC236}">
                  <a16:creationId xmlns:a16="http://schemas.microsoft.com/office/drawing/2014/main" id="{50260A1C-57E2-72C7-0101-FDB6F825CC94}"/>
                </a:ext>
              </a:extLst>
            </p:cNvPr>
            <p:cNvPicPr>
              <a:picLocks noChangeAspect="1"/>
            </p:cNvPicPr>
            <p:nvPr/>
          </p:nvPicPr>
          <p:blipFill>
            <a:blip r:embed="rId3"/>
            <a:stretch>
              <a:fillRect/>
            </a:stretch>
          </p:blipFill>
          <p:spPr>
            <a:xfrm>
              <a:off x="738173" y="1111339"/>
              <a:ext cx="10623733" cy="5213260"/>
            </a:xfrm>
            <a:prstGeom prst="rect">
              <a:avLst/>
            </a:prstGeom>
          </p:spPr>
        </p:pic>
        <p:cxnSp>
          <p:nvCxnSpPr>
            <p:cNvPr id="13" name="Straight Connector 12">
              <a:extLst>
                <a:ext uri="{FF2B5EF4-FFF2-40B4-BE49-F238E27FC236}">
                  <a16:creationId xmlns:a16="http://schemas.microsoft.com/office/drawing/2014/main" id="{8D8FE5F2-4267-B7D9-5DDB-6F1798AF154E}"/>
                </a:ext>
              </a:extLst>
            </p:cNvPr>
            <p:cNvCxnSpPr/>
            <p:nvPr/>
          </p:nvCxnSpPr>
          <p:spPr>
            <a:xfrm>
              <a:off x="6254885" y="1663430"/>
              <a:ext cx="0" cy="69066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7648280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C8A7865-AEE5-C2F7-CA4E-6C04A35D96C9}"/>
              </a:ext>
            </a:extLst>
          </p:cNvPr>
          <p:cNvPicPr>
            <a:picLocks noChangeAspect="1"/>
          </p:cNvPicPr>
          <p:nvPr/>
        </p:nvPicPr>
        <p:blipFill>
          <a:blip r:embed="rId2"/>
          <a:stretch>
            <a:fillRect/>
          </a:stretch>
        </p:blipFill>
        <p:spPr>
          <a:xfrm>
            <a:off x="586908" y="0"/>
            <a:ext cx="11018184" cy="6858000"/>
          </a:xfrm>
          <a:prstGeom prst="rect">
            <a:avLst/>
          </a:prstGeom>
        </p:spPr>
      </p:pic>
      <p:sp>
        <p:nvSpPr>
          <p:cNvPr id="4" name="TextBox 3">
            <a:extLst>
              <a:ext uri="{FF2B5EF4-FFF2-40B4-BE49-F238E27FC236}">
                <a16:creationId xmlns:a16="http://schemas.microsoft.com/office/drawing/2014/main" id="{C0B44FF6-6942-CDA0-7DDB-15013CBC49A3}"/>
              </a:ext>
            </a:extLst>
          </p:cNvPr>
          <p:cNvSpPr txBox="1"/>
          <p:nvPr/>
        </p:nvSpPr>
        <p:spPr>
          <a:xfrm>
            <a:off x="5791269" y="2352299"/>
            <a:ext cx="609462" cy="369332"/>
          </a:xfrm>
          <a:prstGeom prst="rect">
            <a:avLst/>
          </a:prstGeom>
          <a:noFill/>
        </p:spPr>
        <p:txBody>
          <a:bodyPr wrap="none" rtlCol="0">
            <a:spAutoFit/>
          </a:bodyPr>
          <a:lstStyle/>
          <a:p>
            <a:r>
              <a:rPr lang="en-US" dirty="0"/>
              <a:t>RJSK</a:t>
            </a:r>
          </a:p>
        </p:txBody>
      </p:sp>
    </p:spTree>
    <p:extLst>
      <p:ext uri="{BB962C8B-B14F-4D97-AF65-F5344CB8AC3E}">
        <p14:creationId xmlns:p14="http://schemas.microsoft.com/office/powerpoint/2010/main" val="22392699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D4FA804-9C9D-C014-8D25-68925DA3D81E}"/>
              </a:ext>
            </a:extLst>
          </p:cNvPr>
          <p:cNvPicPr>
            <a:picLocks noChangeAspect="1"/>
          </p:cNvPicPr>
          <p:nvPr/>
        </p:nvPicPr>
        <p:blipFill>
          <a:blip r:embed="rId2"/>
          <a:stretch>
            <a:fillRect/>
          </a:stretch>
        </p:blipFill>
        <p:spPr>
          <a:xfrm>
            <a:off x="40934" y="0"/>
            <a:ext cx="12110132" cy="6858000"/>
          </a:xfrm>
          <a:prstGeom prst="rect">
            <a:avLst/>
          </a:prstGeom>
        </p:spPr>
      </p:pic>
      <p:sp>
        <p:nvSpPr>
          <p:cNvPr id="4" name="TextBox 3">
            <a:extLst>
              <a:ext uri="{FF2B5EF4-FFF2-40B4-BE49-F238E27FC236}">
                <a16:creationId xmlns:a16="http://schemas.microsoft.com/office/drawing/2014/main" id="{61CF34DA-6FA8-8B3C-E63D-ED55F32F9310}"/>
              </a:ext>
            </a:extLst>
          </p:cNvPr>
          <p:cNvSpPr txBox="1"/>
          <p:nvPr/>
        </p:nvSpPr>
        <p:spPr>
          <a:xfrm>
            <a:off x="4709601" y="2062367"/>
            <a:ext cx="611001" cy="369332"/>
          </a:xfrm>
          <a:prstGeom prst="rect">
            <a:avLst/>
          </a:prstGeom>
          <a:noFill/>
        </p:spPr>
        <p:txBody>
          <a:bodyPr wrap="none" rtlCol="0">
            <a:spAutoFit/>
          </a:bodyPr>
          <a:lstStyle/>
          <a:p>
            <a:r>
              <a:rPr lang="en-US" dirty="0"/>
              <a:t>RJTT</a:t>
            </a:r>
          </a:p>
        </p:txBody>
      </p:sp>
    </p:spTree>
    <p:extLst>
      <p:ext uri="{BB962C8B-B14F-4D97-AF65-F5344CB8AC3E}">
        <p14:creationId xmlns:p14="http://schemas.microsoft.com/office/powerpoint/2010/main" val="288818118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E654B6-74EA-7928-8287-94ECBDE98559}"/>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5339C109-FB9D-6CC3-E136-1B26E020DB8C}"/>
              </a:ext>
            </a:extLst>
          </p:cNvPr>
          <p:cNvPicPr>
            <a:picLocks noChangeAspect="1"/>
          </p:cNvPicPr>
          <p:nvPr/>
        </p:nvPicPr>
        <p:blipFill>
          <a:blip r:embed="rId2"/>
          <a:stretch>
            <a:fillRect/>
          </a:stretch>
        </p:blipFill>
        <p:spPr>
          <a:xfrm>
            <a:off x="157975" y="141405"/>
            <a:ext cx="11876049" cy="6575189"/>
          </a:xfrm>
          <a:prstGeom prst="rect">
            <a:avLst/>
          </a:prstGeom>
        </p:spPr>
      </p:pic>
      <p:sp>
        <p:nvSpPr>
          <p:cNvPr id="4" name="TextBox 3">
            <a:extLst>
              <a:ext uri="{FF2B5EF4-FFF2-40B4-BE49-F238E27FC236}">
                <a16:creationId xmlns:a16="http://schemas.microsoft.com/office/drawing/2014/main" id="{5E604E36-9A39-E0C5-D463-C5F1379969BA}"/>
              </a:ext>
            </a:extLst>
          </p:cNvPr>
          <p:cNvSpPr txBox="1"/>
          <p:nvPr/>
        </p:nvSpPr>
        <p:spPr>
          <a:xfrm>
            <a:off x="2880801" y="2608777"/>
            <a:ext cx="638316" cy="369332"/>
          </a:xfrm>
          <a:prstGeom prst="rect">
            <a:avLst/>
          </a:prstGeom>
          <a:noFill/>
        </p:spPr>
        <p:txBody>
          <a:bodyPr wrap="none" rtlCol="0">
            <a:spAutoFit/>
          </a:bodyPr>
          <a:lstStyle/>
          <a:p>
            <a:r>
              <a:rPr lang="en-US" dirty="0"/>
              <a:t>RJSN</a:t>
            </a:r>
          </a:p>
        </p:txBody>
      </p:sp>
    </p:spTree>
    <p:extLst>
      <p:ext uri="{BB962C8B-B14F-4D97-AF65-F5344CB8AC3E}">
        <p14:creationId xmlns:p14="http://schemas.microsoft.com/office/powerpoint/2010/main" val="193985246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5F8C7E-D326-DF3B-84D6-1A088FA25992}"/>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67943D09-98C1-2BB4-6842-39745C771FEC}"/>
              </a:ext>
            </a:extLst>
          </p:cNvPr>
          <p:cNvPicPr>
            <a:picLocks noChangeAspect="1"/>
          </p:cNvPicPr>
          <p:nvPr/>
        </p:nvPicPr>
        <p:blipFill>
          <a:blip r:embed="rId2"/>
          <a:stretch>
            <a:fillRect/>
          </a:stretch>
        </p:blipFill>
        <p:spPr>
          <a:xfrm>
            <a:off x="428399" y="0"/>
            <a:ext cx="11335201" cy="6858000"/>
          </a:xfrm>
          <a:prstGeom prst="rect">
            <a:avLst/>
          </a:prstGeom>
        </p:spPr>
      </p:pic>
      <p:sp>
        <p:nvSpPr>
          <p:cNvPr id="4" name="TextBox 3">
            <a:extLst>
              <a:ext uri="{FF2B5EF4-FFF2-40B4-BE49-F238E27FC236}">
                <a16:creationId xmlns:a16="http://schemas.microsoft.com/office/drawing/2014/main" id="{B4B275B6-ED1C-E4E0-0E7A-D030FB4D452A}"/>
              </a:ext>
            </a:extLst>
          </p:cNvPr>
          <p:cNvSpPr txBox="1"/>
          <p:nvPr/>
        </p:nvSpPr>
        <p:spPr>
          <a:xfrm>
            <a:off x="5947386" y="2943314"/>
            <a:ext cx="688009" cy="369332"/>
          </a:xfrm>
          <a:prstGeom prst="rect">
            <a:avLst/>
          </a:prstGeom>
          <a:noFill/>
        </p:spPr>
        <p:txBody>
          <a:bodyPr wrap="none" rtlCol="0">
            <a:spAutoFit/>
          </a:bodyPr>
          <a:lstStyle/>
          <a:p>
            <a:r>
              <a:rPr lang="en-US" dirty="0"/>
              <a:t>RJOO</a:t>
            </a:r>
          </a:p>
        </p:txBody>
      </p:sp>
    </p:spTree>
    <p:extLst>
      <p:ext uri="{BB962C8B-B14F-4D97-AF65-F5344CB8AC3E}">
        <p14:creationId xmlns:p14="http://schemas.microsoft.com/office/powerpoint/2010/main" val="188133054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322833-1009-E297-D9ED-616F887B3A4A}"/>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9040A1CC-BA9A-699C-3643-A1A7DBFED384}"/>
              </a:ext>
            </a:extLst>
          </p:cNvPr>
          <p:cNvPicPr>
            <a:picLocks noChangeAspect="1"/>
          </p:cNvPicPr>
          <p:nvPr/>
        </p:nvPicPr>
        <p:blipFill>
          <a:blip r:embed="rId2"/>
          <a:stretch>
            <a:fillRect/>
          </a:stretch>
        </p:blipFill>
        <p:spPr>
          <a:xfrm>
            <a:off x="371023" y="0"/>
            <a:ext cx="11449953" cy="6858000"/>
          </a:xfrm>
          <a:prstGeom prst="rect">
            <a:avLst/>
          </a:prstGeom>
        </p:spPr>
      </p:pic>
      <p:sp>
        <p:nvSpPr>
          <p:cNvPr id="4" name="TextBox 3">
            <a:extLst>
              <a:ext uri="{FF2B5EF4-FFF2-40B4-BE49-F238E27FC236}">
                <a16:creationId xmlns:a16="http://schemas.microsoft.com/office/drawing/2014/main" id="{C3DD6C01-27D2-A64B-2AF9-D1B0CE1616C9}"/>
              </a:ext>
            </a:extLst>
          </p:cNvPr>
          <p:cNvSpPr txBox="1"/>
          <p:nvPr/>
        </p:nvSpPr>
        <p:spPr>
          <a:xfrm>
            <a:off x="1241571" y="679617"/>
            <a:ext cx="635751" cy="369332"/>
          </a:xfrm>
          <a:prstGeom prst="rect">
            <a:avLst/>
          </a:prstGeom>
          <a:noFill/>
        </p:spPr>
        <p:txBody>
          <a:bodyPr wrap="none" rtlCol="0">
            <a:spAutoFit/>
          </a:bodyPr>
          <a:lstStyle/>
          <a:p>
            <a:r>
              <a:rPr lang="en-US" dirty="0"/>
              <a:t>RJDT</a:t>
            </a:r>
          </a:p>
        </p:txBody>
      </p:sp>
    </p:spTree>
    <p:extLst>
      <p:ext uri="{BB962C8B-B14F-4D97-AF65-F5344CB8AC3E}">
        <p14:creationId xmlns:p14="http://schemas.microsoft.com/office/powerpoint/2010/main" val="41541521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42556C-57EF-E57C-A386-6375496A5CAD}"/>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0DCBEC8C-70A8-F45F-8467-468CA25D2487}"/>
              </a:ext>
            </a:extLst>
          </p:cNvPr>
          <p:cNvPicPr>
            <a:picLocks noChangeAspect="1"/>
          </p:cNvPicPr>
          <p:nvPr/>
        </p:nvPicPr>
        <p:blipFill>
          <a:blip r:embed="rId2"/>
          <a:stretch>
            <a:fillRect/>
          </a:stretch>
        </p:blipFill>
        <p:spPr>
          <a:xfrm>
            <a:off x="137777" y="0"/>
            <a:ext cx="11916446" cy="6858000"/>
          </a:xfrm>
          <a:prstGeom prst="rect">
            <a:avLst/>
          </a:prstGeom>
        </p:spPr>
      </p:pic>
      <p:sp>
        <p:nvSpPr>
          <p:cNvPr id="4" name="TextBox 3">
            <a:extLst>
              <a:ext uri="{FF2B5EF4-FFF2-40B4-BE49-F238E27FC236}">
                <a16:creationId xmlns:a16="http://schemas.microsoft.com/office/drawing/2014/main" id="{7A442D05-1AEA-3B80-0D5A-77685E4389B0}"/>
              </a:ext>
            </a:extLst>
          </p:cNvPr>
          <p:cNvSpPr txBox="1"/>
          <p:nvPr/>
        </p:nvSpPr>
        <p:spPr>
          <a:xfrm>
            <a:off x="5486538" y="1883948"/>
            <a:ext cx="609462" cy="369332"/>
          </a:xfrm>
          <a:prstGeom prst="rect">
            <a:avLst/>
          </a:prstGeom>
          <a:noFill/>
        </p:spPr>
        <p:txBody>
          <a:bodyPr wrap="none" rtlCol="0">
            <a:spAutoFit/>
          </a:bodyPr>
          <a:lstStyle/>
          <a:p>
            <a:r>
              <a:rPr lang="en-US" dirty="0"/>
              <a:t>RJFK</a:t>
            </a:r>
          </a:p>
        </p:txBody>
      </p:sp>
    </p:spTree>
    <p:extLst>
      <p:ext uri="{BB962C8B-B14F-4D97-AF65-F5344CB8AC3E}">
        <p14:creationId xmlns:p14="http://schemas.microsoft.com/office/powerpoint/2010/main" val="111743332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375012-CA15-F549-BA1F-41FB158642D5}"/>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0A79CDD5-45AB-7DA9-D443-38C8CC91F68A}"/>
              </a:ext>
            </a:extLst>
          </p:cNvPr>
          <p:cNvPicPr>
            <a:picLocks noChangeAspect="1"/>
          </p:cNvPicPr>
          <p:nvPr/>
        </p:nvPicPr>
        <p:blipFill>
          <a:blip r:embed="rId2"/>
          <a:stretch>
            <a:fillRect/>
          </a:stretch>
        </p:blipFill>
        <p:spPr>
          <a:xfrm>
            <a:off x="469855" y="0"/>
            <a:ext cx="11252290" cy="6858000"/>
          </a:xfrm>
          <a:prstGeom prst="rect">
            <a:avLst/>
          </a:prstGeom>
        </p:spPr>
      </p:pic>
      <p:sp>
        <p:nvSpPr>
          <p:cNvPr id="4" name="TextBox 3">
            <a:extLst>
              <a:ext uri="{FF2B5EF4-FFF2-40B4-BE49-F238E27FC236}">
                <a16:creationId xmlns:a16="http://schemas.microsoft.com/office/drawing/2014/main" id="{5F970EC3-9953-02CC-95F3-AEF094C8F41F}"/>
              </a:ext>
            </a:extLst>
          </p:cNvPr>
          <p:cNvSpPr txBox="1"/>
          <p:nvPr/>
        </p:nvSpPr>
        <p:spPr>
          <a:xfrm>
            <a:off x="5769628" y="3244334"/>
            <a:ext cx="652743" cy="369332"/>
          </a:xfrm>
          <a:prstGeom prst="rect">
            <a:avLst/>
          </a:prstGeom>
          <a:noFill/>
        </p:spPr>
        <p:txBody>
          <a:bodyPr wrap="none" rtlCol="0">
            <a:spAutoFit/>
          </a:bodyPr>
          <a:lstStyle/>
          <a:p>
            <a:r>
              <a:rPr lang="en-US" dirty="0"/>
              <a:t>RJKN</a:t>
            </a:r>
          </a:p>
        </p:txBody>
      </p:sp>
    </p:spTree>
    <p:extLst>
      <p:ext uri="{BB962C8B-B14F-4D97-AF65-F5344CB8AC3E}">
        <p14:creationId xmlns:p14="http://schemas.microsoft.com/office/powerpoint/2010/main" val="37774990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B9B34F03-EC94-9960-61B2-D9934F25E346}"/>
              </a:ext>
            </a:extLst>
          </p:cNvPr>
          <p:cNvGrpSpPr/>
          <p:nvPr/>
        </p:nvGrpSpPr>
        <p:grpSpPr>
          <a:xfrm>
            <a:off x="2083430" y="1997809"/>
            <a:ext cx="8025139" cy="2968494"/>
            <a:chOff x="2083430" y="1997809"/>
            <a:chExt cx="8025139" cy="2968494"/>
          </a:xfrm>
        </p:grpSpPr>
        <p:grpSp>
          <p:nvGrpSpPr>
            <p:cNvPr id="2" name="Group 1">
              <a:extLst>
                <a:ext uri="{FF2B5EF4-FFF2-40B4-BE49-F238E27FC236}">
                  <a16:creationId xmlns:a16="http://schemas.microsoft.com/office/drawing/2014/main" id="{F6E677C7-1450-6EC2-6F1D-E56996BABE46}"/>
                </a:ext>
              </a:extLst>
            </p:cNvPr>
            <p:cNvGrpSpPr/>
            <p:nvPr/>
          </p:nvGrpSpPr>
          <p:grpSpPr>
            <a:xfrm>
              <a:off x="2083430" y="1997809"/>
              <a:ext cx="8025139" cy="2968494"/>
              <a:chOff x="2083430" y="1997809"/>
              <a:chExt cx="8025139" cy="2968494"/>
            </a:xfrm>
          </p:grpSpPr>
          <p:grpSp>
            <p:nvGrpSpPr>
              <p:cNvPr id="3" name="Group 2">
                <a:extLst>
                  <a:ext uri="{FF2B5EF4-FFF2-40B4-BE49-F238E27FC236}">
                    <a16:creationId xmlns:a16="http://schemas.microsoft.com/office/drawing/2014/main" id="{F2AA9717-E48E-9807-A2C4-B0AEDE6B57E6}"/>
                  </a:ext>
                </a:extLst>
              </p:cNvPr>
              <p:cNvGrpSpPr/>
              <p:nvPr/>
            </p:nvGrpSpPr>
            <p:grpSpPr>
              <a:xfrm>
                <a:off x="2083430" y="1997809"/>
                <a:ext cx="8025139" cy="2968494"/>
                <a:chOff x="993913" y="1756853"/>
                <a:chExt cx="6718852" cy="2266122"/>
              </a:xfrm>
            </p:grpSpPr>
            <p:sp>
              <p:nvSpPr>
                <p:cNvPr id="5" name="Rectangle: Rounded Corners 4">
                  <a:extLst>
                    <a:ext uri="{FF2B5EF4-FFF2-40B4-BE49-F238E27FC236}">
                      <a16:creationId xmlns:a16="http://schemas.microsoft.com/office/drawing/2014/main" id="{D5EC01C9-0CE7-F972-C486-1EDCFAF623F2}"/>
                    </a:ext>
                  </a:extLst>
                </p:cNvPr>
                <p:cNvSpPr/>
                <p:nvPr/>
              </p:nvSpPr>
              <p:spPr>
                <a:xfrm>
                  <a:off x="993913" y="1756853"/>
                  <a:ext cx="6718852" cy="2266122"/>
                </a:xfrm>
                <a:prstGeom prst="roundRect">
                  <a:avLst>
                    <a:gd name="adj" fmla="val 9900"/>
                  </a:avLst>
                </a:prstGeom>
                <a:solidFill>
                  <a:srgbClr val="002060"/>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063686EF-4B06-2FEC-19E7-C1FF0C826792}"/>
                    </a:ext>
                  </a:extLst>
                </p:cNvPr>
                <p:cNvSpPr txBox="1"/>
                <p:nvPr/>
              </p:nvSpPr>
              <p:spPr>
                <a:xfrm>
                  <a:off x="2629275" y="1878386"/>
                  <a:ext cx="4926824" cy="1339237"/>
                </a:xfrm>
                <a:prstGeom prst="rect">
                  <a:avLst/>
                </a:prstGeom>
                <a:noFill/>
              </p:spPr>
              <p:txBody>
                <a:bodyPr wrap="square" rtlCol="0">
                  <a:spAutoFit/>
                </a:bodyPr>
                <a:lstStyle/>
                <a:p>
                  <a:r>
                    <a:rPr lang="es-ES_tradnl" sz="5400" b="1" noProof="0" dirty="0">
                      <a:solidFill>
                        <a:srgbClr val="FFFF00"/>
                      </a:solidFill>
                      <a:latin typeface="Abadi Extra Light" panose="020B0204020104020204" pitchFamily="34" charset="0"/>
                    </a:rPr>
                    <a:t>IFR Japón - Hong Kong -Taiwán</a:t>
                  </a:r>
                </a:p>
              </p:txBody>
            </p:sp>
            <p:sp>
              <p:nvSpPr>
                <p:cNvPr id="8" name="TextBox 7">
                  <a:extLst>
                    <a:ext uri="{FF2B5EF4-FFF2-40B4-BE49-F238E27FC236}">
                      <a16:creationId xmlns:a16="http://schemas.microsoft.com/office/drawing/2014/main" id="{4398D59F-2AE6-B0AD-3BAF-24940E6AA471}"/>
                    </a:ext>
                  </a:extLst>
                </p:cNvPr>
                <p:cNvSpPr txBox="1"/>
                <p:nvPr/>
              </p:nvSpPr>
              <p:spPr>
                <a:xfrm>
                  <a:off x="6347744" y="3268393"/>
                  <a:ext cx="1104796" cy="540394"/>
                </a:xfrm>
                <a:prstGeom prst="rect">
                  <a:avLst/>
                </a:prstGeom>
                <a:noFill/>
              </p:spPr>
              <p:txBody>
                <a:bodyPr wrap="none" rtlCol="0">
                  <a:spAutoFit/>
                </a:bodyPr>
                <a:lstStyle/>
                <a:p>
                  <a:r>
                    <a:rPr lang="en-US" sz="4000" b="1" dirty="0">
                      <a:solidFill>
                        <a:srgbClr val="FFFF00"/>
                      </a:solidFill>
                      <a:latin typeface="Abadi Extra Light" panose="020B0204020104020204" pitchFamily="34" charset="0"/>
                    </a:rPr>
                    <a:t>2024</a:t>
                  </a:r>
                </a:p>
              </p:txBody>
            </p:sp>
            <p:sp>
              <p:nvSpPr>
                <p:cNvPr id="9" name="TextBox 8">
                  <a:extLst>
                    <a:ext uri="{FF2B5EF4-FFF2-40B4-BE49-F238E27FC236}">
                      <a16:creationId xmlns:a16="http://schemas.microsoft.com/office/drawing/2014/main" id="{10DD0F98-64B6-BFBD-F586-3DAD3147D548}"/>
                    </a:ext>
                  </a:extLst>
                </p:cNvPr>
                <p:cNvSpPr txBox="1"/>
                <p:nvPr/>
              </p:nvSpPr>
              <p:spPr>
                <a:xfrm>
                  <a:off x="2677559" y="3268393"/>
                  <a:ext cx="1986540" cy="540394"/>
                </a:xfrm>
                <a:prstGeom prst="rect">
                  <a:avLst/>
                </a:prstGeom>
                <a:noFill/>
              </p:spPr>
              <p:txBody>
                <a:bodyPr wrap="none" rtlCol="0">
                  <a:spAutoFit/>
                </a:bodyPr>
                <a:lstStyle/>
                <a:p>
                  <a:r>
                    <a:rPr lang="en-US" sz="4000" b="1" dirty="0">
                      <a:solidFill>
                        <a:srgbClr val="FFFF00"/>
                      </a:solidFill>
                      <a:latin typeface="Abadi Extra Light" panose="020B0204020104020204" pitchFamily="34" charset="0"/>
                    </a:rPr>
                    <a:t>AirHispania</a:t>
                  </a:r>
                </a:p>
              </p:txBody>
            </p:sp>
          </p:grpSp>
          <p:pic>
            <p:nvPicPr>
              <p:cNvPr id="4" name="Graphic 3" descr="Medal outline">
                <a:extLst>
                  <a:ext uri="{FF2B5EF4-FFF2-40B4-BE49-F238E27FC236}">
                    <a16:creationId xmlns:a16="http://schemas.microsoft.com/office/drawing/2014/main" id="{940F1DD6-3A4E-AECC-45C8-F0279219773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007044" y="2126475"/>
                <a:ext cx="914400" cy="914400"/>
              </a:xfrm>
              <a:prstGeom prst="rect">
                <a:avLst/>
              </a:prstGeom>
            </p:spPr>
          </p:pic>
        </p:grpSp>
        <p:graphicFrame>
          <p:nvGraphicFramePr>
            <p:cNvPr id="13" name="Object 12">
              <a:extLst>
                <a:ext uri="{FF2B5EF4-FFF2-40B4-BE49-F238E27FC236}">
                  <a16:creationId xmlns:a16="http://schemas.microsoft.com/office/drawing/2014/main" id="{359C2DCD-B5D3-3DC0-1D7D-C46044A87147}"/>
                </a:ext>
              </a:extLst>
            </p:cNvPr>
            <p:cNvGraphicFramePr>
              <a:graphicFrameLocks noChangeAspect="1"/>
            </p:cNvGraphicFramePr>
            <p:nvPr>
              <p:extLst>
                <p:ext uri="{D42A27DB-BD31-4B8C-83A1-F6EECF244321}">
                  <p14:modId xmlns:p14="http://schemas.microsoft.com/office/powerpoint/2010/main" val="2072417350"/>
                </p:ext>
              </p:extLst>
            </p:nvPr>
          </p:nvGraphicFramePr>
          <p:xfrm>
            <a:off x="2394249" y="2250494"/>
            <a:ext cx="1425070" cy="2357012"/>
          </p:xfrm>
          <a:graphic>
            <a:graphicData uri="http://schemas.openxmlformats.org/presentationml/2006/ole">
              <mc:AlternateContent xmlns:mc="http://schemas.openxmlformats.org/markup-compatibility/2006">
                <mc:Choice xmlns:v="urn:schemas-microsoft-com:vml" Requires="v">
                  <p:oleObj name="Image" r:id="rId4" imgW="3796887" imgH="8220539" progId="Photoshop.Image.25">
                    <p:embed/>
                  </p:oleObj>
                </mc:Choice>
                <mc:Fallback>
                  <p:oleObj name="Image" r:id="rId4" imgW="3796887" imgH="8220539" progId="Photoshop.Image.25">
                    <p:embed/>
                    <p:pic>
                      <p:nvPicPr>
                        <p:cNvPr id="13" name="Object 12">
                          <a:extLst>
                            <a:ext uri="{FF2B5EF4-FFF2-40B4-BE49-F238E27FC236}">
                              <a16:creationId xmlns:a16="http://schemas.microsoft.com/office/drawing/2014/main" id="{359C2DCD-B5D3-3DC0-1D7D-C46044A87147}"/>
                            </a:ext>
                          </a:extLst>
                        </p:cNvPr>
                        <p:cNvPicPr/>
                        <p:nvPr/>
                      </p:nvPicPr>
                      <p:blipFill>
                        <a:blip r:embed="rId5"/>
                        <a:stretch>
                          <a:fillRect/>
                        </a:stretch>
                      </p:blipFill>
                      <p:spPr>
                        <a:xfrm>
                          <a:off x="2394249" y="2250494"/>
                          <a:ext cx="1425070" cy="2357012"/>
                        </a:xfrm>
                        <a:prstGeom prst="rect">
                          <a:avLst/>
                        </a:prstGeom>
                      </p:spPr>
                    </p:pic>
                  </p:oleObj>
                </mc:Fallback>
              </mc:AlternateContent>
            </a:graphicData>
          </a:graphic>
        </p:graphicFrame>
      </p:grpSp>
      <p:sp>
        <p:nvSpPr>
          <p:cNvPr id="15" name="TextBox 2">
            <a:extLst>
              <a:ext uri="{FF2B5EF4-FFF2-40B4-BE49-F238E27FC236}">
                <a16:creationId xmlns:a16="http://schemas.microsoft.com/office/drawing/2014/main" id="{1BDBA8EF-A4EB-671C-6A04-2BC2AB088A61}"/>
              </a:ext>
            </a:extLst>
          </p:cNvPr>
          <p:cNvSpPr txBox="1"/>
          <p:nvPr/>
        </p:nvSpPr>
        <p:spPr>
          <a:xfrm>
            <a:off x="413676" y="66441"/>
            <a:ext cx="8277651" cy="646331"/>
          </a:xfrm>
          <a:prstGeom prst="rect">
            <a:avLst/>
          </a:prstGeom>
          <a:noFill/>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es-ES_tradnl" sz="3600" b="1" dirty="0">
                <a:solidFill>
                  <a:srgbClr val="2E75B6"/>
                </a:solidFill>
                <a:latin typeface="Abadi Extra Light" panose="020B0604020202020204" pitchFamily="34" charset="0"/>
              </a:rPr>
              <a:t>Tour IFR Japón – Hong Kong – Taiwán 2024</a:t>
            </a:r>
          </a:p>
        </p:txBody>
      </p:sp>
      <p:sp>
        <p:nvSpPr>
          <p:cNvPr id="16" name="TextBox 2">
            <a:extLst>
              <a:ext uri="{FF2B5EF4-FFF2-40B4-BE49-F238E27FC236}">
                <a16:creationId xmlns:a16="http://schemas.microsoft.com/office/drawing/2014/main" id="{ECBE93E3-63E8-E01B-4CA8-D36A021BF6C8}"/>
              </a:ext>
            </a:extLst>
          </p:cNvPr>
          <p:cNvSpPr txBox="1"/>
          <p:nvPr/>
        </p:nvSpPr>
        <p:spPr>
          <a:xfrm>
            <a:off x="4479250" y="649674"/>
            <a:ext cx="4212077" cy="461665"/>
          </a:xfrm>
          <a:prstGeom prst="rect">
            <a:avLst/>
          </a:prstGeom>
          <a:noFill/>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es-419" sz="2400" b="1" dirty="0">
                <a:solidFill>
                  <a:srgbClr val="2E75B6"/>
                </a:solidFill>
                <a:latin typeface="Abadi Extra Light" panose="020B0204020104020204" pitchFamily="34" charset="0"/>
              </a:rPr>
              <a:t>Medalla Conmemorativa</a:t>
            </a:r>
          </a:p>
        </p:txBody>
      </p:sp>
      <p:pic>
        <p:nvPicPr>
          <p:cNvPr id="17" name="Picture 16">
            <a:extLst>
              <a:ext uri="{FF2B5EF4-FFF2-40B4-BE49-F238E27FC236}">
                <a16:creationId xmlns:a16="http://schemas.microsoft.com/office/drawing/2014/main" id="{98FE80D4-89FB-2AA6-8372-BC662832B60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105714" y="140102"/>
            <a:ext cx="1980715" cy="748357"/>
          </a:xfrm>
          <a:prstGeom prst="rect">
            <a:avLst/>
          </a:prstGeom>
        </p:spPr>
      </p:pic>
      <p:graphicFrame>
        <p:nvGraphicFramePr>
          <p:cNvPr id="18" name="Object 17">
            <a:extLst>
              <a:ext uri="{FF2B5EF4-FFF2-40B4-BE49-F238E27FC236}">
                <a16:creationId xmlns:a16="http://schemas.microsoft.com/office/drawing/2014/main" id="{451AC15D-289E-D8C2-F34C-18E9BFBB6EF1}"/>
              </a:ext>
            </a:extLst>
          </p:cNvPr>
          <p:cNvGraphicFramePr>
            <a:graphicFrameLocks noChangeAspect="1"/>
          </p:cNvGraphicFramePr>
          <p:nvPr>
            <p:extLst>
              <p:ext uri="{D42A27DB-BD31-4B8C-83A1-F6EECF244321}">
                <p14:modId xmlns:p14="http://schemas.microsoft.com/office/powerpoint/2010/main" val="2569449742"/>
              </p:ext>
            </p:extLst>
          </p:nvPr>
        </p:nvGraphicFramePr>
        <p:xfrm>
          <a:off x="10105714" y="5479815"/>
          <a:ext cx="914400" cy="771525"/>
        </p:xfrm>
        <a:graphic>
          <a:graphicData uri="http://schemas.openxmlformats.org/presentationml/2006/ole">
            <mc:AlternateContent xmlns:mc="http://schemas.openxmlformats.org/markup-compatibility/2006">
              <mc:Choice xmlns:v="urn:schemas-microsoft-com:vml" Requires="v">
                <p:oleObj name="Packager Shell Object" showAsIcon="1" r:id="rId7" imgW="914400" imgH="771792" progId="Package">
                  <p:embed/>
                </p:oleObj>
              </mc:Choice>
              <mc:Fallback>
                <p:oleObj name="Packager Shell Object" showAsIcon="1" r:id="rId7" imgW="914400" imgH="771792" progId="Package">
                  <p:embed/>
                  <p:pic>
                    <p:nvPicPr>
                      <p:cNvPr id="18" name="Object 17">
                        <a:extLst>
                          <a:ext uri="{FF2B5EF4-FFF2-40B4-BE49-F238E27FC236}">
                            <a16:creationId xmlns:a16="http://schemas.microsoft.com/office/drawing/2014/main" id="{451AC15D-289E-D8C2-F34C-18E9BFBB6EF1}"/>
                          </a:ext>
                        </a:extLst>
                      </p:cNvPr>
                      <p:cNvPicPr/>
                      <p:nvPr/>
                    </p:nvPicPr>
                    <p:blipFill>
                      <a:blip r:embed="rId8"/>
                      <a:stretch>
                        <a:fillRect/>
                      </a:stretch>
                    </p:blipFill>
                    <p:spPr>
                      <a:xfrm>
                        <a:off x="10105714" y="5479815"/>
                        <a:ext cx="914400" cy="771525"/>
                      </a:xfrm>
                      <a:prstGeom prst="rect">
                        <a:avLst/>
                      </a:prstGeom>
                    </p:spPr>
                  </p:pic>
                </p:oleObj>
              </mc:Fallback>
            </mc:AlternateContent>
          </a:graphicData>
        </a:graphic>
      </p:graphicFrame>
    </p:spTree>
    <p:extLst>
      <p:ext uri="{BB962C8B-B14F-4D97-AF65-F5344CB8AC3E}">
        <p14:creationId xmlns:p14="http://schemas.microsoft.com/office/powerpoint/2010/main" val="38508701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DCB4869-24EF-0E90-95CE-F06EEE314B00}"/>
              </a:ext>
            </a:extLst>
          </p:cNvPr>
          <p:cNvPicPr>
            <a:picLocks noChangeAspect="1"/>
          </p:cNvPicPr>
          <p:nvPr/>
        </p:nvPicPr>
        <p:blipFill>
          <a:blip r:embed="rId2"/>
          <a:stretch>
            <a:fillRect/>
          </a:stretch>
        </p:blipFill>
        <p:spPr>
          <a:xfrm>
            <a:off x="506209" y="0"/>
            <a:ext cx="11179581" cy="6858000"/>
          </a:xfrm>
          <a:prstGeom prst="rect">
            <a:avLst/>
          </a:prstGeom>
        </p:spPr>
      </p:pic>
    </p:spTree>
    <p:extLst>
      <p:ext uri="{BB962C8B-B14F-4D97-AF65-F5344CB8AC3E}">
        <p14:creationId xmlns:p14="http://schemas.microsoft.com/office/powerpoint/2010/main" val="14482128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40B134C-1B13-1AD2-B6F0-935ACA7A21C3}"/>
              </a:ext>
            </a:extLst>
          </p:cNvPr>
          <p:cNvPicPr>
            <a:picLocks noChangeAspect="1"/>
          </p:cNvPicPr>
          <p:nvPr/>
        </p:nvPicPr>
        <p:blipFill>
          <a:blip r:embed="rId2"/>
          <a:stretch>
            <a:fillRect/>
          </a:stretch>
        </p:blipFill>
        <p:spPr>
          <a:xfrm rot="5400000">
            <a:off x="2570746" y="-2374908"/>
            <a:ext cx="7050507" cy="11800323"/>
          </a:xfrm>
          <a:prstGeom prst="rect">
            <a:avLst/>
          </a:prstGeom>
        </p:spPr>
      </p:pic>
    </p:spTree>
    <p:extLst>
      <p:ext uri="{BB962C8B-B14F-4D97-AF65-F5344CB8AC3E}">
        <p14:creationId xmlns:p14="http://schemas.microsoft.com/office/powerpoint/2010/main" val="36392199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4FF620C-9484-9416-0FDD-27AFCFB1E9E8}"/>
              </a:ext>
            </a:extLst>
          </p:cNvPr>
          <p:cNvPicPr>
            <a:picLocks noChangeAspect="1"/>
          </p:cNvPicPr>
          <p:nvPr/>
        </p:nvPicPr>
        <p:blipFill>
          <a:blip r:embed="rId2"/>
          <a:stretch>
            <a:fillRect/>
          </a:stretch>
        </p:blipFill>
        <p:spPr>
          <a:xfrm>
            <a:off x="1037693" y="138926"/>
            <a:ext cx="10116614" cy="6580147"/>
          </a:xfrm>
          <a:prstGeom prst="rect">
            <a:avLst/>
          </a:prstGeom>
        </p:spPr>
      </p:pic>
      <p:sp>
        <p:nvSpPr>
          <p:cNvPr id="4" name="TextBox 3">
            <a:extLst>
              <a:ext uri="{FF2B5EF4-FFF2-40B4-BE49-F238E27FC236}">
                <a16:creationId xmlns:a16="http://schemas.microsoft.com/office/drawing/2014/main" id="{8E1BB1F4-5A33-307B-7B62-49A2EC13E962}"/>
              </a:ext>
            </a:extLst>
          </p:cNvPr>
          <p:cNvSpPr txBox="1"/>
          <p:nvPr/>
        </p:nvSpPr>
        <p:spPr>
          <a:xfrm>
            <a:off x="5221705" y="1985210"/>
            <a:ext cx="663067" cy="369332"/>
          </a:xfrm>
          <a:prstGeom prst="rect">
            <a:avLst/>
          </a:prstGeom>
          <a:noFill/>
        </p:spPr>
        <p:txBody>
          <a:bodyPr wrap="none" rtlCol="0">
            <a:spAutoFit/>
          </a:bodyPr>
          <a:lstStyle/>
          <a:p>
            <a:r>
              <a:rPr lang="en-US" dirty="0"/>
              <a:t>RCTP</a:t>
            </a:r>
          </a:p>
        </p:txBody>
      </p:sp>
    </p:spTree>
    <p:extLst>
      <p:ext uri="{BB962C8B-B14F-4D97-AF65-F5344CB8AC3E}">
        <p14:creationId xmlns:p14="http://schemas.microsoft.com/office/powerpoint/2010/main" val="19961654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838DF18-5F70-FF7A-0D40-09A4A58C8449}"/>
              </a:ext>
            </a:extLst>
          </p:cNvPr>
          <p:cNvPicPr>
            <a:picLocks noChangeAspect="1"/>
          </p:cNvPicPr>
          <p:nvPr/>
        </p:nvPicPr>
        <p:blipFill>
          <a:blip r:embed="rId2"/>
          <a:stretch>
            <a:fillRect/>
          </a:stretch>
        </p:blipFill>
        <p:spPr>
          <a:xfrm>
            <a:off x="639693" y="0"/>
            <a:ext cx="10912614" cy="6858000"/>
          </a:xfrm>
          <a:prstGeom prst="rect">
            <a:avLst/>
          </a:prstGeom>
        </p:spPr>
      </p:pic>
      <p:sp>
        <p:nvSpPr>
          <p:cNvPr id="4" name="TextBox 3">
            <a:extLst>
              <a:ext uri="{FF2B5EF4-FFF2-40B4-BE49-F238E27FC236}">
                <a16:creationId xmlns:a16="http://schemas.microsoft.com/office/drawing/2014/main" id="{CE71F87F-E845-26DF-9362-BE90F0068E39}"/>
              </a:ext>
            </a:extLst>
          </p:cNvPr>
          <p:cNvSpPr txBox="1"/>
          <p:nvPr/>
        </p:nvSpPr>
        <p:spPr>
          <a:xfrm>
            <a:off x="4920915" y="4054642"/>
            <a:ext cx="695575" cy="369332"/>
          </a:xfrm>
          <a:prstGeom prst="rect">
            <a:avLst/>
          </a:prstGeom>
          <a:noFill/>
        </p:spPr>
        <p:txBody>
          <a:bodyPr wrap="none" rtlCol="0">
            <a:spAutoFit/>
          </a:bodyPr>
          <a:lstStyle/>
          <a:p>
            <a:r>
              <a:rPr lang="en-US" dirty="0"/>
              <a:t>RCKH</a:t>
            </a:r>
          </a:p>
        </p:txBody>
      </p:sp>
    </p:spTree>
    <p:extLst>
      <p:ext uri="{BB962C8B-B14F-4D97-AF65-F5344CB8AC3E}">
        <p14:creationId xmlns:p14="http://schemas.microsoft.com/office/powerpoint/2010/main" val="26817040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C05CA4F-8F97-663D-EFE1-AB460C8727FB}"/>
              </a:ext>
            </a:extLst>
          </p:cNvPr>
          <p:cNvPicPr>
            <a:picLocks noChangeAspect="1"/>
          </p:cNvPicPr>
          <p:nvPr/>
        </p:nvPicPr>
        <p:blipFill>
          <a:blip r:embed="rId2"/>
          <a:stretch>
            <a:fillRect/>
          </a:stretch>
        </p:blipFill>
        <p:spPr>
          <a:xfrm>
            <a:off x="297135" y="0"/>
            <a:ext cx="11597730" cy="6858000"/>
          </a:xfrm>
          <a:prstGeom prst="rect">
            <a:avLst/>
          </a:prstGeom>
        </p:spPr>
      </p:pic>
      <p:sp>
        <p:nvSpPr>
          <p:cNvPr id="4" name="TextBox 3">
            <a:extLst>
              <a:ext uri="{FF2B5EF4-FFF2-40B4-BE49-F238E27FC236}">
                <a16:creationId xmlns:a16="http://schemas.microsoft.com/office/drawing/2014/main" id="{5EAFB302-FBA3-B8A1-2623-A5BC75AACF55}"/>
              </a:ext>
            </a:extLst>
          </p:cNvPr>
          <p:cNvSpPr txBox="1"/>
          <p:nvPr/>
        </p:nvSpPr>
        <p:spPr>
          <a:xfrm>
            <a:off x="6096000" y="2935705"/>
            <a:ext cx="714811" cy="369332"/>
          </a:xfrm>
          <a:prstGeom prst="rect">
            <a:avLst/>
          </a:prstGeom>
          <a:noFill/>
        </p:spPr>
        <p:txBody>
          <a:bodyPr wrap="none" rtlCol="0">
            <a:spAutoFit/>
          </a:bodyPr>
          <a:lstStyle/>
          <a:p>
            <a:r>
              <a:rPr lang="en-US" dirty="0"/>
              <a:t>ROYN</a:t>
            </a:r>
          </a:p>
        </p:txBody>
      </p:sp>
    </p:spTree>
    <p:extLst>
      <p:ext uri="{BB962C8B-B14F-4D97-AF65-F5344CB8AC3E}">
        <p14:creationId xmlns:p14="http://schemas.microsoft.com/office/powerpoint/2010/main" val="35404310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B857F01-6EFA-D501-2B04-962B80BA1BFB}"/>
              </a:ext>
            </a:extLst>
          </p:cNvPr>
          <p:cNvPicPr>
            <a:picLocks noChangeAspect="1"/>
          </p:cNvPicPr>
          <p:nvPr/>
        </p:nvPicPr>
        <p:blipFill>
          <a:blip r:embed="rId2"/>
          <a:stretch>
            <a:fillRect/>
          </a:stretch>
        </p:blipFill>
        <p:spPr>
          <a:xfrm rot="5400000">
            <a:off x="2705005" y="-2346670"/>
            <a:ext cx="6781990" cy="11551339"/>
          </a:xfrm>
          <a:prstGeom prst="rect">
            <a:avLst/>
          </a:prstGeom>
        </p:spPr>
      </p:pic>
    </p:spTree>
    <p:extLst>
      <p:ext uri="{BB962C8B-B14F-4D97-AF65-F5344CB8AC3E}">
        <p14:creationId xmlns:p14="http://schemas.microsoft.com/office/powerpoint/2010/main" val="413292019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2430</TotalTime>
  <Words>227</Words>
  <Application>Microsoft Office PowerPoint</Application>
  <PresentationFormat>Widescreen</PresentationFormat>
  <Paragraphs>43</Paragraphs>
  <Slides>26</Slides>
  <Notes>0</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2</vt:i4>
      </vt:variant>
      <vt:variant>
        <vt:lpstr>Slide Titles</vt:lpstr>
      </vt:variant>
      <vt:variant>
        <vt:i4>26</vt:i4>
      </vt:variant>
    </vt:vector>
  </HeadingPairs>
  <TitlesOfParts>
    <vt:vector size="34" baseType="lpstr">
      <vt:lpstr>Abadi</vt:lpstr>
      <vt:lpstr>Abadi Extra Light</vt:lpstr>
      <vt:lpstr>Arial</vt:lpstr>
      <vt:lpstr>Calibri</vt:lpstr>
      <vt:lpstr>Calibri Light</vt:lpstr>
      <vt:lpstr>Office Theme</vt:lpstr>
      <vt:lpstr>Adobe Photoshop Image</vt:lpstr>
      <vt:lpstr>Package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ahs712d@gmail.com</dc:creator>
  <cp:lastModifiedBy>Alvaro Escorcia</cp:lastModifiedBy>
  <cp:revision>26</cp:revision>
  <dcterms:created xsi:type="dcterms:W3CDTF">2021-07-28T09:44:47Z</dcterms:created>
  <dcterms:modified xsi:type="dcterms:W3CDTF">2024-12-11T17:10:42Z</dcterms:modified>
</cp:coreProperties>
</file>